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3" r:id="rId1"/>
  </p:sldMasterIdLst>
  <p:notesMasterIdLst>
    <p:notesMasterId r:id="rId83"/>
  </p:notesMasterIdLst>
  <p:handoutMasterIdLst>
    <p:handoutMasterId r:id="rId84"/>
  </p:handoutMasterIdLst>
  <p:sldIdLst>
    <p:sldId id="256" r:id="rId2"/>
    <p:sldId id="257" r:id="rId3"/>
    <p:sldId id="394" r:id="rId4"/>
    <p:sldId id="395" r:id="rId5"/>
    <p:sldId id="259" r:id="rId6"/>
    <p:sldId id="342" r:id="rId7"/>
    <p:sldId id="440" r:id="rId8"/>
    <p:sldId id="441" r:id="rId9"/>
    <p:sldId id="399" r:id="rId10"/>
    <p:sldId id="398" r:id="rId11"/>
    <p:sldId id="347" r:id="rId12"/>
    <p:sldId id="405" r:id="rId13"/>
    <p:sldId id="400" r:id="rId14"/>
    <p:sldId id="402" r:id="rId15"/>
    <p:sldId id="401" r:id="rId16"/>
    <p:sldId id="403" r:id="rId17"/>
    <p:sldId id="404" r:id="rId18"/>
    <p:sldId id="406" r:id="rId19"/>
    <p:sldId id="407" r:id="rId20"/>
    <p:sldId id="408" r:id="rId21"/>
    <p:sldId id="409" r:id="rId22"/>
    <p:sldId id="410" r:id="rId23"/>
    <p:sldId id="351" r:id="rId24"/>
    <p:sldId id="352" r:id="rId25"/>
    <p:sldId id="354" r:id="rId26"/>
    <p:sldId id="411" r:id="rId27"/>
    <p:sldId id="412" r:id="rId28"/>
    <p:sldId id="413" r:id="rId29"/>
    <p:sldId id="414" r:id="rId30"/>
    <p:sldId id="365" r:id="rId31"/>
    <p:sldId id="339" r:id="rId32"/>
    <p:sldId id="416" r:id="rId33"/>
    <p:sldId id="418" r:id="rId34"/>
    <p:sldId id="417" r:id="rId35"/>
    <p:sldId id="446" r:id="rId36"/>
    <p:sldId id="447" r:id="rId37"/>
    <p:sldId id="448" r:id="rId38"/>
    <p:sldId id="449" r:id="rId39"/>
    <p:sldId id="419" r:id="rId40"/>
    <p:sldId id="420" r:id="rId41"/>
    <p:sldId id="421" r:id="rId42"/>
    <p:sldId id="422" r:id="rId43"/>
    <p:sldId id="364" r:id="rId44"/>
    <p:sldId id="439" r:id="rId45"/>
    <p:sldId id="430" r:id="rId46"/>
    <p:sldId id="431" r:id="rId47"/>
    <p:sldId id="432" r:id="rId48"/>
    <p:sldId id="450" r:id="rId49"/>
    <p:sldId id="451" r:id="rId50"/>
    <p:sldId id="452" r:id="rId51"/>
    <p:sldId id="453" r:id="rId52"/>
    <p:sldId id="454" r:id="rId53"/>
    <p:sldId id="455" r:id="rId54"/>
    <p:sldId id="456" r:id="rId55"/>
    <p:sldId id="433" r:id="rId56"/>
    <p:sldId id="368" r:id="rId57"/>
    <p:sldId id="369" r:id="rId58"/>
    <p:sldId id="370" r:id="rId59"/>
    <p:sldId id="434" r:id="rId60"/>
    <p:sldId id="435" r:id="rId61"/>
    <p:sldId id="436" r:id="rId62"/>
    <p:sldId id="393" r:id="rId63"/>
    <p:sldId id="375" r:id="rId64"/>
    <p:sldId id="376" r:id="rId65"/>
    <p:sldId id="377" r:id="rId66"/>
    <p:sldId id="379" r:id="rId67"/>
    <p:sldId id="442" r:id="rId68"/>
    <p:sldId id="443" r:id="rId69"/>
    <p:sldId id="380" r:id="rId70"/>
    <p:sldId id="381" r:id="rId71"/>
    <p:sldId id="382" r:id="rId72"/>
    <p:sldId id="383" r:id="rId73"/>
    <p:sldId id="444" r:id="rId74"/>
    <p:sldId id="445" r:id="rId75"/>
    <p:sldId id="384" r:id="rId76"/>
    <p:sldId id="385" r:id="rId77"/>
    <p:sldId id="388" r:id="rId78"/>
    <p:sldId id="389" r:id="rId79"/>
    <p:sldId id="391" r:id="rId80"/>
    <p:sldId id="392" r:id="rId81"/>
    <p:sldId id="335" r:id="rId82"/>
  </p:sldIdLst>
  <p:sldSz cx="9144000" cy="6858000" type="screen4x3"/>
  <p:notesSz cx="6784975" cy="9856788"/>
  <p:defaultTextStyle>
    <a:defPPr>
      <a:defRPr lang="pt-B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bw"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817" autoAdjust="0"/>
  </p:normalViewPr>
  <p:slideViewPr>
    <p:cSldViewPr>
      <p:cViewPr varScale="1">
        <p:scale>
          <a:sx n="57" d="100"/>
          <a:sy n="57" d="100"/>
        </p:scale>
        <p:origin x="-1746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89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notesMaster" Target="notesMasters/notesMaster1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20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#20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#20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#20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#20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C6A702-02D1-430A-B183-549BBDE246D0}" type="doc">
      <dgm:prSet loTypeId="urn:microsoft.com/office/officeart/2005/8/layout/chevron1" loCatId="process" qsTypeId="urn:microsoft.com/office/officeart/2005/8/quickstyle/simple4" qsCatId="simple" csTypeId="urn:microsoft.com/office/officeart/2005/8/colors/accent1_2#20" csCatId="accent1" phldr="1"/>
      <dgm:spPr/>
    </dgm:pt>
    <dgm:pt modelId="{7BB0CA38-62DF-4E34-843A-066F2F62BB32}">
      <dgm:prSet phldrT="[Text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pt-BR" dirty="0" err="1" smtClean="0"/>
            <a:t>Predictive</a:t>
          </a:r>
          <a:r>
            <a:rPr lang="pt-BR" dirty="0" smtClean="0"/>
            <a:t> </a:t>
          </a:r>
          <a:r>
            <a:rPr lang="pt-BR" dirty="0" err="1" smtClean="0"/>
            <a:t>and</a:t>
          </a:r>
          <a:r>
            <a:rPr lang="pt-BR" dirty="0" smtClean="0"/>
            <a:t> </a:t>
          </a:r>
          <a:r>
            <a:rPr lang="pt-BR" dirty="0" err="1" smtClean="0"/>
            <a:t>Adaptive</a:t>
          </a:r>
          <a:endParaRPr lang="pt-BR" dirty="0"/>
        </a:p>
      </dgm:t>
    </dgm:pt>
    <dgm:pt modelId="{6E393243-8E06-4B67-A1AC-C3E1431E8B1A}" type="parTrans" cxnId="{06385DBF-E34E-4898-927D-31AC8E5A2FA2}">
      <dgm:prSet/>
      <dgm:spPr/>
      <dgm:t>
        <a:bodyPr/>
        <a:lstStyle/>
        <a:p>
          <a:endParaRPr lang="pt-BR"/>
        </a:p>
      </dgm:t>
    </dgm:pt>
    <dgm:pt modelId="{2CD3CE61-1499-4B19-80CA-06755C189535}" type="sibTrans" cxnId="{06385DBF-E34E-4898-927D-31AC8E5A2FA2}">
      <dgm:prSet/>
      <dgm:spPr/>
      <dgm:t>
        <a:bodyPr/>
        <a:lstStyle/>
        <a:p>
          <a:endParaRPr lang="pt-BR"/>
        </a:p>
      </dgm:t>
    </dgm:pt>
    <dgm:pt modelId="{DBB65557-0EB9-4F3D-8BDE-2B47899907B4}">
      <dgm:prSet/>
      <dgm:spPr/>
      <dgm:t>
        <a:bodyPr/>
        <a:lstStyle/>
        <a:p>
          <a:r>
            <a:rPr lang="pt-BR" dirty="0" smtClean="0"/>
            <a:t>Business Modeling</a:t>
          </a:r>
        </a:p>
      </dgm:t>
    </dgm:pt>
    <dgm:pt modelId="{ED4BF7FE-319E-4067-89D4-9A5FB5FF517E}" type="parTrans" cxnId="{D15D62DA-DABC-4F44-8D10-96190D844610}">
      <dgm:prSet/>
      <dgm:spPr/>
      <dgm:t>
        <a:bodyPr/>
        <a:lstStyle/>
        <a:p>
          <a:endParaRPr lang="pt-BR"/>
        </a:p>
      </dgm:t>
    </dgm:pt>
    <dgm:pt modelId="{02647AAE-6721-4A5C-A223-0745910F98CA}" type="sibTrans" cxnId="{D15D62DA-DABC-4F44-8D10-96190D844610}">
      <dgm:prSet/>
      <dgm:spPr/>
      <dgm:t>
        <a:bodyPr/>
        <a:lstStyle/>
        <a:p>
          <a:endParaRPr lang="pt-BR"/>
        </a:p>
      </dgm:t>
    </dgm:pt>
    <dgm:pt modelId="{3673A3A1-6A53-4C71-B1FA-3DAD8B2E0979}">
      <dgm:prSet/>
      <dgm:spPr/>
      <dgm:t>
        <a:bodyPr/>
        <a:lstStyle/>
        <a:p>
          <a:r>
            <a:rPr lang="pt-BR" dirty="0" smtClean="0"/>
            <a:t>Intiation Phase (Intro)</a:t>
          </a:r>
        </a:p>
      </dgm:t>
    </dgm:pt>
    <dgm:pt modelId="{81A78D6C-6D84-4F09-ADE2-02662427B67D}" type="parTrans" cxnId="{BE965347-E1AC-4C5C-A4A2-53ED792F4077}">
      <dgm:prSet/>
      <dgm:spPr/>
      <dgm:t>
        <a:bodyPr/>
        <a:lstStyle/>
        <a:p>
          <a:endParaRPr lang="pt-BR"/>
        </a:p>
      </dgm:t>
    </dgm:pt>
    <dgm:pt modelId="{CC0ECE08-C202-4E6D-95BA-915D7FAEB963}" type="sibTrans" cxnId="{BE965347-E1AC-4C5C-A4A2-53ED792F4077}">
      <dgm:prSet/>
      <dgm:spPr/>
      <dgm:t>
        <a:bodyPr/>
        <a:lstStyle/>
        <a:p>
          <a:endParaRPr lang="pt-BR"/>
        </a:p>
      </dgm:t>
    </dgm:pt>
    <dgm:pt modelId="{8CF3445B-E824-4AE1-B376-4A90098C26AA}">
      <dgm:prSet/>
      <dgm:spPr/>
      <dgm:t>
        <a:bodyPr/>
        <a:lstStyle/>
        <a:p>
          <a:r>
            <a:rPr lang="pt-BR" dirty="0" smtClean="0"/>
            <a:t>Business Use Cases and Activity Diagrams</a:t>
          </a:r>
        </a:p>
      </dgm:t>
    </dgm:pt>
    <dgm:pt modelId="{D3142816-C3CF-4399-8A9F-83B0C17AC5C2}" type="parTrans" cxnId="{9583598A-2542-4CB7-989F-DC8FBA372B91}">
      <dgm:prSet/>
      <dgm:spPr/>
      <dgm:t>
        <a:bodyPr/>
        <a:lstStyle/>
        <a:p>
          <a:endParaRPr lang="pt-BR"/>
        </a:p>
      </dgm:t>
    </dgm:pt>
    <dgm:pt modelId="{38F238C2-0192-4076-B86B-D507B38A7EDA}" type="sibTrans" cxnId="{9583598A-2542-4CB7-989F-DC8FBA372B91}">
      <dgm:prSet/>
      <dgm:spPr/>
      <dgm:t>
        <a:bodyPr/>
        <a:lstStyle/>
        <a:p>
          <a:endParaRPr lang="pt-BR"/>
        </a:p>
      </dgm:t>
    </dgm:pt>
    <dgm:pt modelId="{50A6C6BE-2955-4F0F-B62D-36428EE49864}">
      <dgm:prSet/>
      <dgm:spPr/>
      <dgm:t>
        <a:bodyPr/>
        <a:lstStyle/>
        <a:p>
          <a:r>
            <a:rPr lang="en-US" dirty="0" smtClean="0"/>
            <a:t>SDLC Phases</a:t>
          </a:r>
          <a:endParaRPr lang="pt-BR" dirty="0" smtClean="0"/>
        </a:p>
      </dgm:t>
    </dgm:pt>
    <dgm:pt modelId="{8084242D-8D59-4550-98E4-C110587F2B45}" type="parTrans" cxnId="{D7A11C23-52FC-454B-B979-E2F2C093C187}">
      <dgm:prSet/>
      <dgm:spPr/>
      <dgm:t>
        <a:bodyPr/>
        <a:lstStyle/>
        <a:p>
          <a:endParaRPr lang="en-US"/>
        </a:p>
      </dgm:t>
    </dgm:pt>
    <dgm:pt modelId="{EFEA883D-D7DD-4FF4-83EB-9EA6382F6102}" type="sibTrans" cxnId="{D7A11C23-52FC-454B-B979-E2F2C093C187}">
      <dgm:prSet/>
      <dgm:spPr/>
      <dgm:t>
        <a:bodyPr/>
        <a:lstStyle/>
        <a:p>
          <a:endParaRPr lang="en-US"/>
        </a:p>
      </dgm:t>
    </dgm:pt>
    <dgm:pt modelId="{0D6A4A81-FFA9-42C7-BBC3-BCCC51A3DCF2}" type="pres">
      <dgm:prSet presAssocID="{4FC6A702-02D1-430A-B183-549BBDE246D0}" presName="Name0" presStyleCnt="0">
        <dgm:presLayoutVars>
          <dgm:dir/>
          <dgm:animLvl val="lvl"/>
          <dgm:resizeHandles val="exact"/>
        </dgm:presLayoutVars>
      </dgm:prSet>
      <dgm:spPr/>
    </dgm:pt>
    <dgm:pt modelId="{6511D0D9-70DC-4339-96C4-DD33205F87C1}" type="pres">
      <dgm:prSet presAssocID="{7BB0CA38-62DF-4E34-843A-066F2F62BB32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8BCAF072-4FAF-449F-8C53-78518D76B592}" type="pres">
      <dgm:prSet presAssocID="{2CD3CE61-1499-4B19-80CA-06755C189535}" presName="parTxOnlySpace" presStyleCnt="0"/>
      <dgm:spPr/>
    </dgm:pt>
    <dgm:pt modelId="{5A0057E8-66B0-4B71-9ED3-F84BB9ECF582}" type="pres">
      <dgm:prSet presAssocID="{50A6C6BE-2955-4F0F-B62D-36428EE49864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A9366A1A-BE36-4567-BFEA-3173A6F18FE4}" type="pres">
      <dgm:prSet presAssocID="{EFEA883D-D7DD-4FF4-83EB-9EA6382F6102}" presName="parTxOnlySpace" presStyleCnt="0"/>
      <dgm:spPr/>
    </dgm:pt>
    <dgm:pt modelId="{3536C38F-54D3-45E6-88DD-E16D8BA950AD}" type="pres">
      <dgm:prSet presAssocID="{DBB65557-0EB9-4F3D-8BDE-2B47899907B4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F4B0276E-3ACB-48E5-9740-C76A2251D208}" type="pres">
      <dgm:prSet presAssocID="{02647AAE-6721-4A5C-A223-0745910F98CA}" presName="parTxOnlySpace" presStyleCnt="0"/>
      <dgm:spPr/>
    </dgm:pt>
    <dgm:pt modelId="{A3752B08-BF7A-4B14-9422-BD45FAC5F7BD}" type="pres">
      <dgm:prSet presAssocID="{3673A3A1-6A53-4C71-B1FA-3DAD8B2E0979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5B0EB66D-E3EB-45FC-9F10-68D6F07A0529}" type="pres">
      <dgm:prSet presAssocID="{CC0ECE08-C202-4E6D-95BA-915D7FAEB963}" presName="parTxOnlySpace" presStyleCnt="0"/>
      <dgm:spPr/>
    </dgm:pt>
    <dgm:pt modelId="{43DB4C07-FECB-43D3-B68B-0240F99E7225}" type="pres">
      <dgm:prSet presAssocID="{8CF3445B-E824-4AE1-B376-4A90098C26AA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4EA41BC8-540F-4366-A18F-E7ED6F2F81CE}" type="presOf" srcId="{7BB0CA38-62DF-4E34-843A-066F2F62BB32}" destId="{6511D0D9-70DC-4339-96C4-DD33205F87C1}" srcOrd="0" destOrd="0" presId="urn:microsoft.com/office/officeart/2005/8/layout/chevron1"/>
    <dgm:cxn modelId="{06385DBF-E34E-4898-927D-31AC8E5A2FA2}" srcId="{4FC6A702-02D1-430A-B183-549BBDE246D0}" destId="{7BB0CA38-62DF-4E34-843A-066F2F62BB32}" srcOrd="0" destOrd="0" parTransId="{6E393243-8E06-4B67-A1AC-C3E1431E8B1A}" sibTransId="{2CD3CE61-1499-4B19-80CA-06755C189535}"/>
    <dgm:cxn modelId="{D15D62DA-DABC-4F44-8D10-96190D844610}" srcId="{4FC6A702-02D1-430A-B183-549BBDE246D0}" destId="{DBB65557-0EB9-4F3D-8BDE-2B47899907B4}" srcOrd="2" destOrd="0" parTransId="{ED4BF7FE-319E-4067-89D4-9A5FB5FF517E}" sibTransId="{02647AAE-6721-4A5C-A223-0745910F98CA}"/>
    <dgm:cxn modelId="{B5AC5ADF-47D8-431F-9FA2-FDA6853C77EE}" type="presOf" srcId="{3673A3A1-6A53-4C71-B1FA-3DAD8B2E0979}" destId="{A3752B08-BF7A-4B14-9422-BD45FAC5F7BD}" srcOrd="0" destOrd="0" presId="urn:microsoft.com/office/officeart/2005/8/layout/chevron1"/>
    <dgm:cxn modelId="{BE965347-E1AC-4C5C-A4A2-53ED792F4077}" srcId="{4FC6A702-02D1-430A-B183-549BBDE246D0}" destId="{3673A3A1-6A53-4C71-B1FA-3DAD8B2E0979}" srcOrd="3" destOrd="0" parTransId="{81A78D6C-6D84-4F09-ADE2-02662427B67D}" sibTransId="{CC0ECE08-C202-4E6D-95BA-915D7FAEB963}"/>
    <dgm:cxn modelId="{F3DE73BA-CD54-4852-A256-8175EA7F4A57}" type="presOf" srcId="{50A6C6BE-2955-4F0F-B62D-36428EE49864}" destId="{5A0057E8-66B0-4B71-9ED3-F84BB9ECF582}" srcOrd="0" destOrd="0" presId="urn:microsoft.com/office/officeart/2005/8/layout/chevron1"/>
    <dgm:cxn modelId="{C47A795F-988B-4F73-9465-FE88B580168F}" type="presOf" srcId="{4FC6A702-02D1-430A-B183-549BBDE246D0}" destId="{0D6A4A81-FFA9-42C7-BBC3-BCCC51A3DCF2}" srcOrd="0" destOrd="0" presId="urn:microsoft.com/office/officeart/2005/8/layout/chevron1"/>
    <dgm:cxn modelId="{D7A11C23-52FC-454B-B979-E2F2C093C187}" srcId="{4FC6A702-02D1-430A-B183-549BBDE246D0}" destId="{50A6C6BE-2955-4F0F-B62D-36428EE49864}" srcOrd="1" destOrd="0" parTransId="{8084242D-8D59-4550-98E4-C110587F2B45}" sibTransId="{EFEA883D-D7DD-4FF4-83EB-9EA6382F6102}"/>
    <dgm:cxn modelId="{9583598A-2542-4CB7-989F-DC8FBA372B91}" srcId="{4FC6A702-02D1-430A-B183-549BBDE246D0}" destId="{8CF3445B-E824-4AE1-B376-4A90098C26AA}" srcOrd="4" destOrd="0" parTransId="{D3142816-C3CF-4399-8A9F-83B0C17AC5C2}" sibTransId="{38F238C2-0192-4076-B86B-D507B38A7EDA}"/>
    <dgm:cxn modelId="{8E334C26-AB4C-4DC0-A666-F59D42A4EDD9}" type="presOf" srcId="{DBB65557-0EB9-4F3D-8BDE-2B47899907B4}" destId="{3536C38F-54D3-45E6-88DD-E16D8BA950AD}" srcOrd="0" destOrd="0" presId="urn:microsoft.com/office/officeart/2005/8/layout/chevron1"/>
    <dgm:cxn modelId="{AB3AD62E-CCC6-45AF-A3C0-F64D53C1DF74}" type="presOf" srcId="{8CF3445B-E824-4AE1-B376-4A90098C26AA}" destId="{43DB4C07-FECB-43D3-B68B-0240F99E7225}" srcOrd="0" destOrd="0" presId="urn:microsoft.com/office/officeart/2005/8/layout/chevron1"/>
    <dgm:cxn modelId="{2AA06FAF-E4B1-44D0-8B80-CBACB396E4BF}" type="presParOf" srcId="{0D6A4A81-FFA9-42C7-BBC3-BCCC51A3DCF2}" destId="{6511D0D9-70DC-4339-96C4-DD33205F87C1}" srcOrd="0" destOrd="0" presId="urn:microsoft.com/office/officeart/2005/8/layout/chevron1"/>
    <dgm:cxn modelId="{45C554D5-A066-4039-9AB0-7743FB0F7E6C}" type="presParOf" srcId="{0D6A4A81-FFA9-42C7-BBC3-BCCC51A3DCF2}" destId="{8BCAF072-4FAF-449F-8C53-78518D76B592}" srcOrd="1" destOrd="0" presId="urn:microsoft.com/office/officeart/2005/8/layout/chevron1"/>
    <dgm:cxn modelId="{1837AA8B-AA19-4C5D-884C-3E455CA1B709}" type="presParOf" srcId="{0D6A4A81-FFA9-42C7-BBC3-BCCC51A3DCF2}" destId="{5A0057E8-66B0-4B71-9ED3-F84BB9ECF582}" srcOrd="2" destOrd="0" presId="urn:microsoft.com/office/officeart/2005/8/layout/chevron1"/>
    <dgm:cxn modelId="{17B685AE-2BEF-4648-88A5-2A470DA1F910}" type="presParOf" srcId="{0D6A4A81-FFA9-42C7-BBC3-BCCC51A3DCF2}" destId="{A9366A1A-BE36-4567-BFEA-3173A6F18FE4}" srcOrd="3" destOrd="0" presId="urn:microsoft.com/office/officeart/2005/8/layout/chevron1"/>
    <dgm:cxn modelId="{75EA657C-9982-4206-BC42-1DE32B06B143}" type="presParOf" srcId="{0D6A4A81-FFA9-42C7-BBC3-BCCC51A3DCF2}" destId="{3536C38F-54D3-45E6-88DD-E16D8BA950AD}" srcOrd="4" destOrd="0" presId="urn:microsoft.com/office/officeart/2005/8/layout/chevron1"/>
    <dgm:cxn modelId="{5BF9B0FA-13A5-4EC6-B100-E5C3CDC0EB86}" type="presParOf" srcId="{0D6A4A81-FFA9-42C7-BBC3-BCCC51A3DCF2}" destId="{F4B0276E-3ACB-48E5-9740-C76A2251D208}" srcOrd="5" destOrd="0" presId="urn:microsoft.com/office/officeart/2005/8/layout/chevron1"/>
    <dgm:cxn modelId="{CE441B59-7089-4251-A373-BA7AB31BBF68}" type="presParOf" srcId="{0D6A4A81-FFA9-42C7-BBC3-BCCC51A3DCF2}" destId="{A3752B08-BF7A-4B14-9422-BD45FAC5F7BD}" srcOrd="6" destOrd="0" presId="urn:microsoft.com/office/officeart/2005/8/layout/chevron1"/>
    <dgm:cxn modelId="{BCD34DFE-4130-452B-9C25-947C0A3B79B8}" type="presParOf" srcId="{0D6A4A81-FFA9-42C7-BBC3-BCCC51A3DCF2}" destId="{5B0EB66D-E3EB-45FC-9F10-68D6F07A0529}" srcOrd="7" destOrd="0" presId="urn:microsoft.com/office/officeart/2005/8/layout/chevron1"/>
    <dgm:cxn modelId="{8FBBB78D-9D36-4BDB-9939-42108EC3453D}" type="presParOf" srcId="{0D6A4A81-FFA9-42C7-BBC3-BCCC51A3DCF2}" destId="{43DB4C07-FECB-43D3-B68B-0240F99E7225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30D1D1C-E3D5-4E04-9F63-4B627C0386EA}" type="doc">
      <dgm:prSet loTypeId="urn:microsoft.com/office/officeart/2005/8/layout/process4" loCatId="list" qsTypeId="urn:microsoft.com/office/officeart/2005/8/quickstyle/simple3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13700F8-8186-41E4-9557-DE2F524E3A9F}">
      <dgm:prSet phldrT="[Text]" custT="1"/>
      <dgm:spPr/>
      <dgm:t>
        <a:bodyPr/>
        <a:lstStyle/>
        <a:p>
          <a:r>
            <a:rPr lang="en-US" sz="3200" dirty="0" smtClean="0"/>
            <a:t>Project Planning Phase</a:t>
          </a:r>
          <a:endParaRPr lang="en-US" sz="3200" dirty="0"/>
        </a:p>
      </dgm:t>
    </dgm:pt>
    <dgm:pt modelId="{C87409C1-0235-4FF1-BCF9-4FCC761385BC}" type="parTrans" cxnId="{4FF94C40-E65D-4286-AC3A-A4AFA26B808F}">
      <dgm:prSet/>
      <dgm:spPr/>
      <dgm:t>
        <a:bodyPr/>
        <a:lstStyle/>
        <a:p>
          <a:endParaRPr lang="en-US" sz="3600"/>
        </a:p>
      </dgm:t>
    </dgm:pt>
    <dgm:pt modelId="{5491BE96-F7E4-4B52-994D-9EBF5482346B}" type="sibTrans" cxnId="{4FF94C40-E65D-4286-AC3A-A4AFA26B808F}">
      <dgm:prSet/>
      <dgm:spPr/>
      <dgm:t>
        <a:bodyPr/>
        <a:lstStyle/>
        <a:p>
          <a:endParaRPr lang="en-US" sz="3600"/>
        </a:p>
      </dgm:t>
    </dgm:pt>
    <dgm:pt modelId="{51DC3D0A-FF5A-4032-89C2-5DD40489E95D}">
      <dgm:prSet phldrT="[Text]" custT="1"/>
      <dgm:spPr/>
      <dgm:t>
        <a:bodyPr/>
        <a:lstStyle/>
        <a:p>
          <a:r>
            <a:rPr lang="en-US" sz="3200" dirty="0" smtClean="0"/>
            <a:t>Analysis Phase</a:t>
          </a:r>
          <a:endParaRPr lang="en-US" sz="3200" dirty="0"/>
        </a:p>
      </dgm:t>
    </dgm:pt>
    <dgm:pt modelId="{59D33957-5AE7-49BF-8670-3E60317DBA53}" type="parTrans" cxnId="{746A736A-ECE8-4B71-87B6-20F4C4903902}">
      <dgm:prSet/>
      <dgm:spPr/>
      <dgm:t>
        <a:bodyPr/>
        <a:lstStyle/>
        <a:p>
          <a:endParaRPr lang="en-US" sz="3600"/>
        </a:p>
      </dgm:t>
    </dgm:pt>
    <dgm:pt modelId="{189D5F51-3444-4411-9B68-AEEE0D6B0660}" type="sibTrans" cxnId="{746A736A-ECE8-4B71-87B6-20F4C4903902}">
      <dgm:prSet/>
      <dgm:spPr/>
      <dgm:t>
        <a:bodyPr/>
        <a:lstStyle/>
        <a:p>
          <a:endParaRPr lang="en-US" sz="3600"/>
        </a:p>
      </dgm:t>
    </dgm:pt>
    <dgm:pt modelId="{01E9B972-6289-4604-BE9B-C19130C8C832}">
      <dgm:prSet phldrT="[Text]" custT="1"/>
      <dgm:spPr/>
      <dgm:t>
        <a:bodyPr/>
        <a:lstStyle/>
        <a:p>
          <a:r>
            <a:rPr lang="en-US" sz="3200" dirty="0" smtClean="0"/>
            <a:t>Design Phase</a:t>
          </a:r>
          <a:endParaRPr lang="en-US" sz="3200" dirty="0"/>
        </a:p>
      </dgm:t>
    </dgm:pt>
    <dgm:pt modelId="{49D664C5-D31D-4F95-84FD-0EBE231B03C2}" type="parTrans" cxnId="{29145D20-A901-4588-8882-4A7106ACA012}">
      <dgm:prSet/>
      <dgm:spPr/>
      <dgm:t>
        <a:bodyPr/>
        <a:lstStyle/>
        <a:p>
          <a:endParaRPr lang="en-US" sz="3600"/>
        </a:p>
      </dgm:t>
    </dgm:pt>
    <dgm:pt modelId="{988302BE-2C78-4486-9847-FFEDFD45D3AB}" type="sibTrans" cxnId="{29145D20-A901-4588-8882-4A7106ACA012}">
      <dgm:prSet/>
      <dgm:spPr/>
      <dgm:t>
        <a:bodyPr/>
        <a:lstStyle/>
        <a:p>
          <a:endParaRPr lang="en-US" sz="3600"/>
        </a:p>
      </dgm:t>
    </dgm:pt>
    <dgm:pt modelId="{2F0E562E-0EE4-4B23-9CC2-94D84947AADE}">
      <dgm:prSet phldrT="[Text]" custT="1"/>
      <dgm:spPr/>
      <dgm:t>
        <a:bodyPr/>
        <a:lstStyle/>
        <a:p>
          <a:r>
            <a:rPr lang="en-US" sz="3200" dirty="0" smtClean="0"/>
            <a:t>Implementation Phase</a:t>
          </a:r>
          <a:endParaRPr lang="en-US" sz="3200" dirty="0"/>
        </a:p>
      </dgm:t>
    </dgm:pt>
    <dgm:pt modelId="{59D623C1-044C-4062-8B5A-B95130C4352F}" type="parTrans" cxnId="{1E0F0BF8-1F9F-4212-A8C5-5AD18FAB09C0}">
      <dgm:prSet/>
      <dgm:spPr/>
      <dgm:t>
        <a:bodyPr/>
        <a:lstStyle/>
        <a:p>
          <a:endParaRPr lang="en-US" sz="3600"/>
        </a:p>
      </dgm:t>
    </dgm:pt>
    <dgm:pt modelId="{6FECBB00-D679-496C-8D7F-87D223B3ADBB}" type="sibTrans" cxnId="{1E0F0BF8-1F9F-4212-A8C5-5AD18FAB09C0}">
      <dgm:prSet/>
      <dgm:spPr/>
      <dgm:t>
        <a:bodyPr/>
        <a:lstStyle/>
        <a:p>
          <a:endParaRPr lang="en-US" sz="3600"/>
        </a:p>
      </dgm:t>
    </dgm:pt>
    <dgm:pt modelId="{C56AC977-43C3-4598-BE70-7D807780D62C}">
      <dgm:prSet phldrT="[Text]" custT="1"/>
      <dgm:spPr/>
      <dgm:t>
        <a:bodyPr/>
        <a:lstStyle/>
        <a:p>
          <a:r>
            <a:rPr lang="en-US" sz="3200" dirty="0" smtClean="0"/>
            <a:t>Support Phase</a:t>
          </a:r>
          <a:endParaRPr lang="en-US" sz="3200" dirty="0"/>
        </a:p>
      </dgm:t>
    </dgm:pt>
    <dgm:pt modelId="{A787E50A-DFD5-40F1-91DA-70BE050160AB}" type="parTrans" cxnId="{CF300C46-F022-454A-9BD9-CFCAE093D3EF}">
      <dgm:prSet/>
      <dgm:spPr/>
      <dgm:t>
        <a:bodyPr/>
        <a:lstStyle/>
        <a:p>
          <a:endParaRPr lang="en-US" sz="3600"/>
        </a:p>
      </dgm:t>
    </dgm:pt>
    <dgm:pt modelId="{2006830A-8879-436B-91FE-6A6E843450F2}" type="sibTrans" cxnId="{CF300C46-F022-454A-9BD9-CFCAE093D3EF}">
      <dgm:prSet/>
      <dgm:spPr/>
      <dgm:t>
        <a:bodyPr/>
        <a:lstStyle/>
        <a:p>
          <a:endParaRPr lang="en-US" sz="3600"/>
        </a:p>
      </dgm:t>
    </dgm:pt>
    <dgm:pt modelId="{D52E1E96-E427-4F6B-BF42-2A7F86A950C2}" type="pres">
      <dgm:prSet presAssocID="{A30D1D1C-E3D5-4E04-9F63-4B627C0386EA}" presName="Name0" presStyleCnt="0">
        <dgm:presLayoutVars>
          <dgm:dir val="rev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7C22C2B-EAB4-49E3-B2CB-0810F96D00F9}" type="pres">
      <dgm:prSet presAssocID="{C56AC977-43C3-4598-BE70-7D807780D62C}" presName="boxAndChildren" presStyleCnt="0"/>
      <dgm:spPr/>
      <dgm:t>
        <a:bodyPr/>
        <a:lstStyle/>
        <a:p>
          <a:endParaRPr lang="pt-BR"/>
        </a:p>
      </dgm:t>
    </dgm:pt>
    <dgm:pt modelId="{4ADEE482-52C7-46ED-B99D-E2499D100F8E}" type="pres">
      <dgm:prSet presAssocID="{C56AC977-43C3-4598-BE70-7D807780D62C}" presName="parentTextBox" presStyleLbl="node1" presStyleIdx="0" presStyleCnt="5"/>
      <dgm:spPr/>
      <dgm:t>
        <a:bodyPr/>
        <a:lstStyle/>
        <a:p>
          <a:endParaRPr lang="en-US"/>
        </a:p>
      </dgm:t>
    </dgm:pt>
    <dgm:pt modelId="{188B1D35-A5D6-48EB-A1B8-AD699BFC9ABF}" type="pres">
      <dgm:prSet presAssocID="{6FECBB00-D679-496C-8D7F-87D223B3ADBB}" presName="sp" presStyleCnt="0"/>
      <dgm:spPr/>
      <dgm:t>
        <a:bodyPr/>
        <a:lstStyle/>
        <a:p>
          <a:endParaRPr lang="pt-BR"/>
        </a:p>
      </dgm:t>
    </dgm:pt>
    <dgm:pt modelId="{28E88754-6B6D-41E3-806A-C1F534ABA292}" type="pres">
      <dgm:prSet presAssocID="{2F0E562E-0EE4-4B23-9CC2-94D84947AADE}" presName="arrowAndChildren" presStyleCnt="0"/>
      <dgm:spPr/>
      <dgm:t>
        <a:bodyPr/>
        <a:lstStyle/>
        <a:p>
          <a:endParaRPr lang="pt-BR"/>
        </a:p>
      </dgm:t>
    </dgm:pt>
    <dgm:pt modelId="{D806ABA9-706F-4612-B9BC-472C39FB4836}" type="pres">
      <dgm:prSet presAssocID="{2F0E562E-0EE4-4B23-9CC2-94D84947AADE}" presName="parentTextArrow" presStyleLbl="node1" presStyleIdx="1" presStyleCnt="5"/>
      <dgm:spPr/>
      <dgm:t>
        <a:bodyPr/>
        <a:lstStyle/>
        <a:p>
          <a:endParaRPr lang="en-US"/>
        </a:p>
      </dgm:t>
    </dgm:pt>
    <dgm:pt modelId="{5A050601-D2BE-4D9B-BD8D-613CC1774CF9}" type="pres">
      <dgm:prSet presAssocID="{988302BE-2C78-4486-9847-FFEDFD45D3AB}" presName="sp" presStyleCnt="0"/>
      <dgm:spPr/>
      <dgm:t>
        <a:bodyPr/>
        <a:lstStyle/>
        <a:p>
          <a:endParaRPr lang="pt-BR"/>
        </a:p>
      </dgm:t>
    </dgm:pt>
    <dgm:pt modelId="{207D8C05-57C7-4BB0-822D-232E16ABEDA6}" type="pres">
      <dgm:prSet presAssocID="{01E9B972-6289-4604-BE9B-C19130C8C832}" presName="arrowAndChildren" presStyleCnt="0"/>
      <dgm:spPr/>
      <dgm:t>
        <a:bodyPr/>
        <a:lstStyle/>
        <a:p>
          <a:endParaRPr lang="pt-BR"/>
        </a:p>
      </dgm:t>
    </dgm:pt>
    <dgm:pt modelId="{78997CF9-10E6-4EF3-9B0E-3A0932CA493F}" type="pres">
      <dgm:prSet presAssocID="{01E9B972-6289-4604-BE9B-C19130C8C832}" presName="parentTextArrow" presStyleLbl="node1" presStyleIdx="2" presStyleCnt="5"/>
      <dgm:spPr/>
      <dgm:t>
        <a:bodyPr/>
        <a:lstStyle/>
        <a:p>
          <a:endParaRPr lang="en-US"/>
        </a:p>
      </dgm:t>
    </dgm:pt>
    <dgm:pt modelId="{3B9231D4-D3D8-44B9-900A-A044592A1E86}" type="pres">
      <dgm:prSet presAssocID="{189D5F51-3444-4411-9B68-AEEE0D6B0660}" presName="sp" presStyleCnt="0"/>
      <dgm:spPr/>
      <dgm:t>
        <a:bodyPr/>
        <a:lstStyle/>
        <a:p>
          <a:endParaRPr lang="pt-BR"/>
        </a:p>
      </dgm:t>
    </dgm:pt>
    <dgm:pt modelId="{5AB672C3-F694-4FD7-BEBC-E78B8321DFBC}" type="pres">
      <dgm:prSet presAssocID="{51DC3D0A-FF5A-4032-89C2-5DD40489E95D}" presName="arrowAndChildren" presStyleCnt="0"/>
      <dgm:spPr/>
      <dgm:t>
        <a:bodyPr/>
        <a:lstStyle/>
        <a:p>
          <a:endParaRPr lang="pt-BR"/>
        </a:p>
      </dgm:t>
    </dgm:pt>
    <dgm:pt modelId="{B8CF9BB3-5298-41CC-93A8-06F31A7FB2EF}" type="pres">
      <dgm:prSet presAssocID="{51DC3D0A-FF5A-4032-89C2-5DD40489E95D}" presName="parentTextArrow" presStyleLbl="node1" presStyleIdx="3" presStyleCnt="5"/>
      <dgm:spPr/>
      <dgm:t>
        <a:bodyPr/>
        <a:lstStyle/>
        <a:p>
          <a:endParaRPr lang="en-US"/>
        </a:p>
      </dgm:t>
    </dgm:pt>
    <dgm:pt modelId="{5337C77A-25AE-420E-AA81-9D2CA5FD8843}" type="pres">
      <dgm:prSet presAssocID="{5491BE96-F7E4-4B52-994D-9EBF5482346B}" presName="sp" presStyleCnt="0"/>
      <dgm:spPr/>
      <dgm:t>
        <a:bodyPr/>
        <a:lstStyle/>
        <a:p>
          <a:endParaRPr lang="pt-BR"/>
        </a:p>
      </dgm:t>
    </dgm:pt>
    <dgm:pt modelId="{388C1590-C398-4716-AFFC-11909141BFBC}" type="pres">
      <dgm:prSet presAssocID="{413700F8-8186-41E4-9557-DE2F524E3A9F}" presName="arrowAndChildren" presStyleCnt="0"/>
      <dgm:spPr/>
      <dgm:t>
        <a:bodyPr/>
        <a:lstStyle/>
        <a:p>
          <a:endParaRPr lang="pt-BR"/>
        </a:p>
      </dgm:t>
    </dgm:pt>
    <dgm:pt modelId="{FD3E7E3B-F921-4F05-B871-5AF36B4A1A03}" type="pres">
      <dgm:prSet presAssocID="{413700F8-8186-41E4-9557-DE2F524E3A9F}" presName="parentTextArrow" presStyleLbl="node1" presStyleIdx="4" presStyleCnt="5"/>
      <dgm:spPr/>
      <dgm:t>
        <a:bodyPr/>
        <a:lstStyle/>
        <a:p>
          <a:endParaRPr lang="en-US"/>
        </a:p>
      </dgm:t>
    </dgm:pt>
  </dgm:ptLst>
  <dgm:cxnLst>
    <dgm:cxn modelId="{CF300C46-F022-454A-9BD9-CFCAE093D3EF}" srcId="{A30D1D1C-E3D5-4E04-9F63-4B627C0386EA}" destId="{C56AC977-43C3-4598-BE70-7D807780D62C}" srcOrd="4" destOrd="0" parTransId="{A787E50A-DFD5-40F1-91DA-70BE050160AB}" sibTransId="{2006830A-8879-436B-91FE-6A6E843450F2}"/>
    <dgm:cxn modelId="{1E0F0BF8-1F9F-4212-A8C5-5AD18FAB09C0}" srcId="{A30D1D1C-E3D5-4E04-9F63-4B627C0386EA}" destId="{2F0E562E-0EE4-4B23-9CC2-94D84947AADE}" srcOrd="3" destOrd="0" parTransId="{59D623C1-044C-4062-8B5A-B95130C4352F}" sibTransId="{6FECBB00-D679-496C-8D7F-87D223B3ADBB}"/>
    <dgm:cxn modelId="{E47EDF06-A764-45A5-8DD2-01B6BDB7784A}" type="presOf" srcId="{C56AC977-43C3-4598-BE70-7D807780D62C}" destId="{4ADEE482-52C7-46ED-B99D-E2499D100F8E}" srcOrd="0" destOrd="0" presId="urn:microsoft.com/office/officeart/2005/8/layout/process4"/>
    <dgm:cxn modelId="{8E912BAD-32EF-4505-B7B4-5986AD95F196}" type="presOf" srcId="{413700F8-8186-41E4-9557-DE2F524E3A9F}" destId="{FD3E7E3B-F921-4F05-B871-5AF36B4A1A03}" srcOrd="0" destOrd="0" presId="urn:microsoft.com/office/officeart/2005/8/layout/process4"/>
    <dgm:cxn modelId="{746A736A-ECE8-4B71-87B6-20F4C4903902}" srcId="{A30D1D1C-E3D5-4E04-9F63-4B627C0386EA}" destId="{51DC3D0A-FF5A-4032-89C2-5DD40489E95D}" srcOrd="1" destOrd="0" parTransId="{59D33957-5AE7-49BF-8670-3E60317DBA53}" sibTransId="{189D5F51-3444-4411-9B68-AEEE0D6B0660}"/>
    <dgm:cxn modelId="{4FF94C40-E65D-4286-AC3A-A4AFA26B808F}" srcId="{A30D1D1C-E3D5-4E04-9F63-4B627C0386EA}" destId="{413700F8-8186-41E4-9557-DE2F524E3A9F}" srcOrd="0" destOrd="0" parTransId="{C87409C1-0235-4FF1-BCF9-4FCC761385BC}" sibTransId="{5491BE96-F7E4-4B52-994D-9EBF5482346B}"/>
    <dgm:cxn modelId="{C76F3EAE-37A5-4374-AF27-0E373CDED8B9}" type="presOf" srcId="{2F0E562E-0EE4-4B23-9CC2-94D84947AADE}" destId="{D806ABA9-706F-4612-B9BC-472C39FB4836}" srcOrd="0" destOrd="0" presId="urn:microsoft.com/office/officeart/2005/8/layout/process4"/>
    <dgm:cxn modelId="{B4471FAB-353F-47CE-BB09-CF63718C5EFC}" type="presOf" srcId="{51DC3D0A-FF5A-4032-89C2-5DD40489E95D}" destId="{B8CF9BB3-5298-41CC-93A8-06F31A7FB2EF}" srcOrd="0" destOrd="0" presId="urn:microsoft.com/office/officeart/2005/8/layout/process4"/>
    <dgm:cxn modelId="{80DC6D84-961A-4AE8-B206-49C7CAB8A0EF}" type="presOf" srcId="{01E9B972-6289-4604-BE9B-C19130C8C832}" destId="{78997CF9-10E6-4EF3-9B0E-3A0932CA493F}" srcOrd="0" destOrd="0" presId="urn:microsoft.com/office/officeart/2005/8/layout/process4"/>
    <dgm:cxn modelId="{29145D20-A901-4588-8882-4A7106ACA012}" srcId="{A30D1D1C-E3D5-4E04-9F63-4B627C0386EA}" destId="{01E9B972-6289-4604-BE9B-C19130C8C832}" srcOrd="2" destOrd="0" parTransId="{49D664C5-D31D-4F95-84FD-0EBE231B03C2}" sibTransId="{988302BE-2C78-4486-9847-FFEDFD45D3AB}"/>
    <dgm:cxn modelId="{26EA005E-C5CF-4E77-8DDB-053E5CDAB3A0}" type="presOf" srcId="{A30D1D1C-E3D5-4E04-9F63-4B627C0386EA}" destId="{D52E1E96-E427-4F6B-BF42-2A7F86A950C2}" srcOrd="0" destOrd="0" presId="urn:microsoft.com/office/officeart/2005/8/layout/process4"/>
    <dgm:cxn modelId="{349FCDBB-6285-444C-A884-5F7158E0BC32}" type="presParOf" srcId="{D52E1E96-E427-4F6B-BF42-2A7F86A950C2}" destId="{37C22C2B-EAB4-49E3-B2CB-0810F96D00F9}" srcOrd="0" destOrd="0" presId="urn:microsoft.com/office/officeart/2005/8/layout/process4"/>
    <dgm:cxn modelId="{11356D4C-3895-4923-9DE6-AD1602B818A8}" type="presParOf" srcId="{37C22C2B-EAB4-49E3-B2CB-0810F96D00F9}" destId="{4ADEE482-52C7-46ED-B99D-E2499D100F8E}" srcOrd="0" destOrd="0" presId="urn:microsoft.com/office/officeart/2005/8/layout/process4"/>
    <dgm:cxn modelId="{8AA103C1-1DC7-47E1-BAC6-B25C70782573}" type="presParOf" srcId="{D52E1E96-E427-4F6B-BF42-2A7F86A950C2}" destId="{188B1D35-A5D6-48EB-A1B8-AD699BFC9ABF}" srcOrd="1" destOrd="0" presId="urn:microsoft.com/office/officeart/2005/8/layout/process4"/>
    <dgm:cxn modelId="{7DA12B24-2295-40F1-A9F5-F4572FD267D5}" type="presParOf" srcId="{D52E1E96-E427-4F6B-BF42-2A7F86A950C2}" destId="{28E88754-6B6D-41E3-806A-C1F534ABA292}" srcOrd="2" destOrd="0" presId="urn:microsoft.com/office/officeart/2005/8/layout/process4"/>
    <dgm:cxn modelId="{E1447F31-0D4F-4ECC-8048-DD57D7347349}" type="presParOf" srcId="{28E88754-6B6D-41E3-806A-C1F534ABA292}" destId="{D806ABA9-706F-4612-B9BC-472C39FB4836}" srcOrd="0" destOrd="0" presId="urn:microsoft.com/office/officeart/2005/8/layout/process4"/>
    <dgm:cxn modelId="{72C28D1E-8095-420B-9E5D-51D1B5B58238}" type="presParOf" srcId="{D52E1E96-E427-4F6B-BF42-2A7F86A950C2}" destId="{5A050601-D2BE-4D9B-BD8D-613CC1774CF9}" srcOrd="3" destOrd="0" presId="urn:microsoft.com/office/officeart/2005/8/layout/process4"/>
    <dgm:cxn modelId="{DF2FEE48-5B6D-4DFF-BB65-D2C75B5ECA51}" type="presParOf" srcId="{D52E1E96-E427-4F6B-BF42-2A7F86A950C2}" destId="{207D8C05-57C7-4BB0-822D-232E16ABEDA6}" srcOrd="4" destOrd="0" presId="urn:microsoft.com/office/officeart/2005/8/layout/process4"/>
    <dgm:cxn modelId="{25FD7E96-1E71-40D0-BB3E-77BF321EDEE1}" type="presParOf" srcId="{207D8C05-57C7-4BB0-822D-232E16ABEDA6}" destId="{78997CF9-10E6-4EF3-9B0E-3A0932CA493F}" srcOrd="0" destOrd="0" presId="urn:microsoft.com/office/officeart/2005/8/layout/process4"/>
    <dgm:cxn modelId="{1A76EF5F-11C6-4B2E-8993-AA20C847FC92}" type="presParOf" srcId="{D52E1E96-E427-4F6B-BF42-2A7F86A950C2}" destId="{3B9231D4-D3D8-44B9-900A-A044592A1E86}" srcOrd="5" destOrd="0" presId="urn:microsoft.com/office/officeart/2005/8/layout/process4"/>
    <dgm:cxn modelId="{F5C552BA-409E-43BE-B3D0-07AB34B08BFB}" type="presParOf" srcId="{D52E1E96-E427-4F6B-BF42-2A7F86A950C2}" destId="{5AB672C3-F694-4FD7-BEBC-E78B8321DFBC}" srcOrd="6" destOrd="0" presId="urn:microsoft.com/office/officeart/2005/8/layout/process4"/>
    <dgm:cxn modelId="{674C112C-C0F4-4096-B8DD-912A430BBB53}" type="presParOf" srcId="{5AB672C3-F694-4FD7-BEBC-E78B8321DFBC}" destId="{B8CF9BB3-5298-41CC-93A8-06F31A7FB2EF}" srcOrd="0" destOrd="0" presId="urn:microsoft.com/office/officeart/2005/8/layout/process4"/>
    <dgm:cxn modelId="{9FE28C77-C5C6-4F86-8051-50EE3E352800}" type="presParOf" srcId="{D52E1E96-E427-4F6B-BF42-2A7F86A950C2}" destId="{5337C77A-25AE-420E-AA81-9D2CA5FD8843}" srcOrd="7" destOrd="0" presId="urn:microsoft.com/office/officeart/2005/8/layout/process4"/>
    <dgm:cxn modelId="{34379C83-141C-43ED-A4DF-E323325AF60C}" type="presParOf" srcId="{D52E1E96-E427-4F6B-BF42-2A7F86A950C2}" destId="{388C1590-C398-4716-AFFC-11909141BFBC}" srcOrd="8" destOrd="0" presId="urn:microsoft.com/office/officeart/2005/8/layout/process4"/>
    <dgm:cxn modelId="{39C8C0CA-1C97-43E5-9A06-7BC18F2A1707}" type="presParOf" srcId="{388C1590-C398-4716-AFFC-11909141BFBC}" destId="{FD3E7E3B-F921-4F05-B871-5AF36B4A1A03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30D1D1C-E3D5-4E04-9F63-4B627C0386EA}" type="doc">
      <dgm:prSet loTypeId="urn:microsoft.com/office/officeart/2005/8/layout/process4" loCatId="list" qsTypeId="urn:microsoft.com/office/officeart/2005/8/quickstyle/simple3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13700F8-8186-41E4-9557-DE2F524E3A9F}">
      <dgm:prSet phldrT="[Text]" custT="1"/>
      <dgm:spPr/>
      <dgm:t>
        <a:bodyPr/>
        <a:lstStyle/>
        <a:p>
          <a:r>
            <a:rPr lang="en-US" sz="3200" dirty="0" smtClean="0"/>
            <a:t>Some Analysis</a:t>
          </a:r>
          <a:endParaRPr lang="en-US" sz="3200" dirty="0"/>
        </a:p>
      </dgm:t>
    </dgm:pt>
    <dgm:pt modelId="{C87409C1-0235-4FF1-BCF9-4FCC761385BC}" type="parTrans" cxnId="{4FF94C40-E65D-4286-AC3A-A4AFA26B808F}">
      <dgm:prSet/>
      <dgm:spPr/>
      <dgm:t>
        <a:bodyPr/>
        <a:lstStyle/>
        <a:p>
          <a:endParaRPr lang="en-US" sz="3600"/>
        </a:p>
      </dgm:t>
    </dgm:pt>
    <dgm:pt modelId="{5491BE96-F7E4-4B52-994D-9EBF5482346B}" type="sibTrans" cxnId="{4FF94C40-E65D-4286-AC3A-A4AFA26B808F}">
      <dgm:prSet/>
      <dgm:spPr/>
      <dgm:t>
        <a:bodyPr/>
        <a:lstStyle/>
        <a:p>
          <a:endParaRPr lang="en-US" sz="3600"/>
        </a:p>
      </dgm:t>
    </dgm:pt>
    <dgm:pt modelId="{1AEC8CCE-A2A1-41E1-88C0-F594E3886A2F}">
      <dgm:prSet phldrT="[Text]" custT="1"/>
      <dgm:spPr/>
      <dgm:t>
        <a:bodyPr/>
        <a:lstStyle/>
        <a:p>
          <a:r>
            <a:rPr lang="en-US" sz="3200" dirty="0" smtClean="0"/>
            <a:t>Some Design</a:t>
          </a:r>
          <a:endParaRPr lang="en-US" sz="3200" dirty="0"/>
        </a:p>
      </dgm:t>
    </dgm:pt>
    <dgm:pt modelId="{6493E1C2-D176-4010-B5CF-6C31147FBFB3}" type="parTrans" cxnId="{48AA2FC4-2D26-453C-A6FE-8F5FED9A3686}">
      <dgm:prSet/>
      <dgm:spPr/>
      <dgm:t>
        <a:bodyPr/>
        <a:lstStyle/>
        <a:p>
          <a:endParaRPr lang="pt-BR"/>
        </a:p>
      </dgm:t>
    </dgm:pt>
    <dgm:pt modelId="{60F2BA79-3DB9-46DB-B130-237F426865C3}" type="sibTrans" cxnId="{48AA2FC4-2D26-453C-A6FE-8F5FED9A3686}">
      <dgm:prSet/>
      <dgm:spPr/>
      <dgm:t>
        <a:bodyPr/>
        <a:lstStyle/>
        <a:p>
          <a:endParaRPr lang="pt-BR"/>
        </a:p>
      </dgm:t>
    </dgm:pt>
    <dgm:pt modelId="{5B7A895E-F31B-4A0F-A408-BD93A15803E2}">
      <dgm:prSet phldrT="[Text]" custT="1"/>
      <dgm:spPr/>
      <dgm:t>
        <a:bodyPr/>
        <a:lstStyle/>
        <a:p>
          <a:r>
            <a:rPr lang="en-US" sz="3200" dirty="0" smtClean="0"/>
            <a:t>Some Implementation</a:t>
          </a:r>
          <a:endParaRPr lang="en-US" sz="3200" dirty="0"/>
        </a:p>
      </dgm:t>
    </dgm:pt>
    <dgm:pt modelId="{ED1D7A4C-7ED7-410A-B0BD-4434E4EAFD10}" type="parTrans" cxnId="{2B9812B2-35DB-4351-B045-D6315611729B}">
      <dgm:prSet/>
      <dgm:spPr/>
      <dgm:t>
        <a:bodyPr/>
        <a:lstStyle/>
        <a:p>
          <a:endParaRPr lang="pt-BR"/>
        </a:p>
      </dgm:t>
    </dgm:pt>
    <dgm:pt modelId="{E10B70DA-A4EB-4ED8-9B24-534F00650280}" type="sibTrans" cxnId="{2B9812B2-35DB-4351-B045-D6315611729B}">
      <dgm:prSet/>
      <dgm:spPr/>
      <dgm:t>
        <a:bodyPr/>
        <a:lstStyle/>
        <a:p>
          <a:endParaRPr lang="pt-BR"/>
        </a:p>
      </dgm:t>
    </dgm:pt>
    <dgm:pt modelId="{274F02D8-1F6B-4CD8-AAFC-0957424DF778}">
      <dgm:prSet phldrT="[Text]" custT="1"/>
      <dgm:spPr/>
      <dgm:t>
        <a:bodyPr/>
        <a:lstStyle/>
        <a:p>
          <a:r>
            <a:rPr lang="en-US" sz="3200" dirty="0" smtClean="0"/>
            <a:t>More Analysis</a:t>
          </a:r>
          <a:endParaRPr lang="en-US" sz="3200" dirty="0"/>
        </a:p>
      </dgm:t>
    </dgm:pt>
    <dgm:pt modelId="{6F5619AC-B0A1-42C6-B181-A17E8FD6866A}" type="parTrans" cxnId="{51A9F3A6-CAC0-4611-8211-6150577324CB}">
      <dgm:prSet/>
      <dgm:spPr/>
      <dgm:t>
        <a:bodyPr/>
        <a:lstStyle/>
        <a:p>
          <a:endParaRPr lang="pt-BR"/>
        </a:p>
      </dgm:t>
    </dgm:pt>
    <dgm:pt modelId="{B3109396-F114-4DF3-AA23-F9FC90A1174B}" type="sibTrans" cxnId="{51A9F3A6-CAC0-4611-8211-6150577324CB}">
      <dgm:prSet/>
      <dgm:spPr/>
      <dgm:t>
        <a:bodyPr/>
        <a:lstStyle/>
        <a:p>
          <a:endParaRPr lang="pt-BR"/>
        </a:p>
      </dgm:t>
    </dgm:pt>
    <dgm:pt modelId="{CEF426F2-B506-4CF3-AECA-F5C0477080B2}">
      <dgm:prSet phldrT="[Text]" custT="1"/>
      <dgm:spPr/>
      <dgm:t>
        <a:bodyPr/>
        <a:lstStyle/>
        <a:p>
          <a:r>
            <a:rPr lang="en-US" sz="3200" dirty="0" smtClean="0"/>
            <a:t>More Design</a:t>
          </a:r>
          <a:endParaRPr lang="en-US" sz="3200" dirty="0"/>
        </a:p>
      </dgm:t>
    </dgm:pt>
    <dgm:pt modelId="{F813D553-F9FE-4227-9DFF-631A6701F942}" type="parTrans" cxnId="{2039DC7F-FBFA-45DF-9251-83B40E54157B}">
      <dgm:prSet/>
      <dgm:spPr/>
      <dgm:t>
        <a:bodyPr/>
        <a:lstStyle/>
        <a:p>
          <a:endParaRPr lang="pt-BR"/>
        </a:p>
      </dgm:t>
    </dgm:pt>
    <dgm:pt modelId="{84A873F8-F8E2-4292-B556-A38BC539AD2A}" type="sibTrans" cxnId="{2039DC7F-FBFA-45DF-9251-83B40E54157B}">
      <dgm:prSet/>
      <dgm:spPr/>
      <dgm:t>
        <a:bodyPr/>
        <a:lstStyle/>
        <a:p>
          <a:endParaRPr lang="pt-BR"/>
        </a:p>
      </dgm:t>
    </dgm:pt>
    <dgm:pt modelId="{880C9421-E13F-44B5-A59D-1B4D0F3B6F12}">
      <dgm:prSet phldrT="[Text]" custT="1"/>
      <dgm:spPr/>
      <dgm:t>
        <a:bodyPr/>
        <a:lstStyle/>
        <a:p>
          <a:r>
            <a:rPr lang="en-US" sz="3200" dirty="0" smtClean="0"/>
            <a:t>More Implementation</a:t>
          </a:r>
          <a:endParaRPr lang="en-US" sz="3200" dirty="0"/>
        </a:p>
      </dgm:t>
    </dgm:pt>
    <dgm:pt modelId="{30CA9584-3012-4F92-AF30-D52B40345FF7}" type="parTrans" cxnId="{EFFC25BF-E735-42A2-9A51-A0FF679FA4EB}">
      <dgm:prSet/>
      <dgm:spPr/>
      <dgm:t>
        <a:bodyPr/>
        <a:lstStyle/>
        <a:p>
          <a:endParaRPr lang="pt-BR"/>
        </a:p>
      </dgm:t>
    </dgm:pt>
    <dgm:pt modelId="{609D174A-0818-4637-93EB-4733DE013E94}" type="sibTrans" cxnId="{EFFC25BF-E735-42A2-9A51-A0FF679FA4EB}">
      <dgm:prSet/>
      <dgm:spPr/>
      <dgm:t>
        <a:bodyPr/>
        <a:lstStyle/>
        <a:p>
          <a:endParaRPr lang="pt-BR"/>
        </a:p>
      </dgm:t>
    </dgm:pt>
    <dgm:pt modelId="{9B0A8279-C44F-4D31-97FA-CB6D256BAF7A}">
      <dgm:prSet phldrT="[Text]" custT="1"/>
      <dgm:spPr/>
      <dgm:t>
        <a:bodyPr/>
        <a:lstStyle/>
        <a:p>
          <a:r>
            <a:rPr lang="en-US" sz="3200" dirty="0" smtClean="0"/>
            <a:t>Even More Analysis</a:t>
          </a:r>
          <a:endParaRPr lang="en-US" sz="3200" dirty="0"/>
        </a:p>
      </dgm:t>
    </dgm:pt>
    <dgm:pt modelId="{A569AF3F-81EE-4F67-85CB-73F2BC3443FC}" type="parTrans" cxnId="{8DAFA8CF-1EFF-4A42-8006-AAC5D80B2F68}">
      <dgm:prSet/>
      <dgm:spPr/>
      <dgm:t>
        <a:bodyPr/>
        <a:lstStyle/>
        <a:p>
          <a:endParaRPr lang="pt-BR"/>
        </a:p>
      </dgm:t>
    </dgm:pt>
    <dgm:pt modelId="{E50AAE7B-2EBE-4885-9150-1208D4272902}" type="sibTrans" cxnId="{8DAFA8CF-1EFF-4A42-8006-AAC5D80B2F68}">
      <dgm:prSet/>
      <dgm:spPr/>
      <dgm:t>
        <a:bodyPr/>
        <a:lstStyle/>
        <a:p>
          <a:endParaRPr lang="pt-BR"/>
        </a:p>
      </dgm:t>
    </dgm:pt>
    <dgm:pt modelId="{35E9F0A4-CFB6-418C-A80F-D0E433FC61B5}">
      <dgm:prSet phldrT="[Text]" custT="1"/>
      <dgm:spPr/>
      <dgm:t>
        <a:bodyPr/>
        <a:lstStyle/>
        <a:p>
          <a:r>
            <a:rPr lang="en-US" sz="3200" dirty="0" smtClean="0"/>
            <a:t>Even More Design</a:t>
          </a:r>
          <a:endParaRPr lang="en-US" sz="3200" dirty="0"/>
        </a:p>
      </dgm:t>
    </dgm:pt>
    <dgm:pt modelId="{B876FF87-A4EC-4D3C-8FA2-4B506ED0626F}" type="parTrans" cxnId="{4C22FA19-B2FD-42F6-8EE4-77EF5FA452E2}">
      <dgm:prSet/>
      <dgm:spPr/>
      <dgm:t>
        <a:bodyPr/>
        <a:lstStyle/>
        <a:p>
          <a:endParaRPr lang="pt-BR"/>
        </a:p>
      </dgm:t>
    </dgm:pt>
    <dgm:pt modelId="{D3FC0FB7-03A2-4041-B1E6-7655D0A3202A}" type="sibTrans" cxnId="{4C22FA19-B2FD-42F6-8EE4-77EF5FA452E2}">
      <dgm:prSet/>
      <dgm:spPr/>
      <dgm:t>
        <a:bodyPr/>
        <a:lstStyle/>
        <a:p>
          <a:endParaRPr lang="pt-BR"/>
        </a:p>
      </dgm:t>
    </dgm:pt>
    <dgm:pt modelId="{8E1242A2-F032-4318-B04E-C139284DD5A7}">
      <dgm:prSet phldrT="[Text]" custT="1"/>
      <dgm:spPr/>
      <dgm:t>
        <a:bodyPr/>
        <a:lstStyle/>
        <a:p>
          <a:r>
            <a:rPr lang="en-US" sz="3200" dirty="0" smtClean="0"/>
            <a:t>Even More Implementation</a:t>
          </a:r>
          <a:endParaRPr lang="en-US" sz="3200" dirty="0"/>
        </a:p>
      </dgm:t>
    </dgm:pt>
    <dgm:pt modelId="{B80D554A-446E-4F04-A119-8D1F10D10369}" type="parTrans" cxnId="{1972B7E0-4F84-4C82-B1FA-269C830F1AA8}">
      <dgm:prSet/>
      <dgm:spPr/>
      <dgm:t>
        <a:bodyPr/>
        <a:lstStyle/>
        <a:p>
          <a:endParaRPr lang="pt-BR"/>
        </a:p>
      </dgm:t>
    </dgm:pt>
    <dgm:pt modelId="{0F6D6C5A-9FBA-4518-8866-6E581D69BDB4}" type="sibTrans" cxnId="{1972B7E0-4F84-4C82-B1FA-269C830F1AA8}">
      <dgm:prSet/>
      <dgm:spPr/>
      <dgm:t>
        <a:bodyPr/>
        <a:lstStyle/>
        <a:p>
          <a:endParaRPr lang="pt-BR"/>
        </a:p>
      </dgm:t>
    </dgm:pt>
    <dgm:pt modelId="{D52E1E96-E427-4F6B-BF42-2A7F86A950C2}" type="pres">
      <dgm:prSet presAssocID="{A30D1D1C-E3D5-4E04-9F63-4B627C0386EA}" presName="Name0" presStyleCnt="0">
        <dgm:presLayoutVars>
          <dgm:dir val="rev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1426565-E25F-4766-9047-8623CB19D269}" type="pres">
      <dgm:prSet presAssocID="{8E1242A2-F032-4318-B04E-C139284DD5A7}" presName="boxAndChildren" presStyleCnt="0"/>
      <dgm:spPr/>
    </dgm:pt>
    <dgm:pt modelId="{0A79D0F7-F3F2-4F51-B809-6DED9FFAC7EF}" type="pres">
      <dgm:prSet presAssocID="{8E1242A2-F032-4318-B04E-C139284DD5A7}" presName="parentTextBox" presStyleLbl="node1" presStyleIdx="0" presStyleCnt="9"/>
      <dgm:spPr/>
      <dgm:t>
        <a:bodyPr/>
        <a:lstStyle/>
        <a:p>
          <a:endParaRPr lang="pt-BR"/>
        </a:p>
      </dgm:t>
    </dgm:pt>
    <dgm:pt modelId="{9165F1B7-2CDD-4EC0-9508-C96D1E289447}" type="pres">
      <dgm:prSet presAssocID="{D3FC0FB7-03A2-4041-B1E6-7655D0A3202A}" presName="sp" presStyleCnt="0"/>
      <dgm:spPr/>
    </dgm:pt>
    <dgm:pt modelId="{BE3A6C62-E1A9-4B32-8FEB-56C24113B22E}" type="pres">
      <dgm:prSet presAssocID="{35E9F0A4-CFB6-418C-A80F-D0E433FC61B5}" presName="arrowAndChildren" presStyleCnt="0"/>
      <dgm:spPr/>
    </dgm:pt>
    <dgm:pt modelId="{FB06E2BD-6E44-44D0-B99B-F7EDDADB251D}" type="pres">
      <dgm:prSet presAssocID="{35E9F0A4-CFB6-418C-A80F-D0E433FC61B5}" presName="parentTextArrow" presStyleLbl="node1" presStyleIdx="1" presStyleCnt="9"/>
      <dgm:spPr/>
      <dgm:t>
        <a:bodyPr/>
        <a:lstStyle/>
        <a:p>
          <a:endParaRPr lang="pt-BR"/>
        </a:p>
      </dgm:t>
    </dgm:pt>
    <dgm:pt modelId="{12FEB465-F537-433E-9672-79E7EF36745F}" type="pres">
      <dgm:prSet presAssocID="{E50AAE7B-2EBE-4885-9150-1208D4272902}" presName="sp" presStyleCnt="0"/>
      <dgm:spPr/>
    </dgm:pt>
    <dgm:pt modelId="{EA893C7E-0244-4B81-8DA4-20AD34EEE764}" type="pres">
      <dgm:prSet presAssocID="{9B0A8279-C44F-4D31-97FA-CB6D256BAF7A}" presName="arrowAndChildren" presStyleCnt="0"/>
      <dgm:spPr/>
    </dgm:pt>
    <dgm:pt modelId="{7545F075-30AB-44BC-9599-29B61E5C849D}" type="pres">
      <dgm:prSet presAssocID="{9B0A8279-C44F-4D31-97FA-CB6D256BAF7A}" presName="parentTextArrow" presStyleLbl="node1" presStyleIdx="2" presStyleCnt="9"/>
      <dgm:spPr/>
      <dgm:t>
        <a:bodyPr/>
        <a:lstStyle/>
        <a:p>
          <a:endParaRPr lang="pt-BR"/>
        </a:p>
      </dgm:t>
    </dgm:pt>
    <dgm:pt modelId="{2EE691DE-EC00-40DB-BF0E-77EDA083BB5E}" type="pres">
      <dgm:prSet presAssocID="{609D174A-0818-4637-93EB-4733DE013E94}" presName="sp" presStyleCnt="0"/>
      <dgm:spPr/>
    </dgm:pt>
    <dgm:pt modelId="{7124EE8C-E03F-4FE6-9875-2A5CA55C2483}" type="pres">
      <dgm:prSet presAssocID="{880C9421-E13F-44B5-A59D-1B4D0F3B6F12}" presName="arrowAndChildren" presStyleCnt="0"/>
      <dgm:spPr/>
    </dgm:pt>
    <dgm:pt modelId="{276FEA20-5AB1-463C-95DF-AC6033D87A90}" type="pres">
      <dgm:prSet presAssocID="{880C9421-E13F-44B5-A59D-1B4D0F3B6F12}" presName="parentTextArrow" presStyleLbl="node1" presStyleIdx="3" presStyleCnt="9"/>
      <dgm:spPr/>
      <dgm:t>
        <a:bodyPr/>
        <a:lstStyle/>
        <a:p>
          <a:endParaRPr lang="pt-BR"/>
        </a:p>
      </dgm:t>
    </dgm:pt>
    <dgm:pt modelId="{4A2A9394-1865-4B00-A4EF-6D59ECD75426}" type="pres">
      <dgm:prSet presAssocID="{84A873F8-F8E2-4292-B556-A38BC539AD2A}" presName="sp" presStyleCnt="0"/>
      <dgm:spPr/>
    </dgm:pt>
    <dgm:pt modelId="{90DED538-86A0-4C30-999B-5BB6FF26F9DC}" type="pres">
      <dgm:prSet presAssocID="{CEF426F2-B506-4CF3-AECA-F5C0477080B2}" presName="arrowAndChildren" presStyleCnt="0"/>
      <dgm:spPr/>
    </dgm:pt>
    <dgm:pt modelId="{82143A52-8A83-4143-8EF0-D7C3B5649224}" type="pres">
      <dgm:prSet presAssocID="{CEF426F2-B506-4CF3-AECA-F5C0477080B2}" presName="parentTextArrow" presStyleLbl="node1" presStyleIdx="4" presStyleCnt="9"/>
      <dgm:spPr/>
      <dgm:t>
        <a:bodyPr/>
        <a:lstStyle/>
        <a:p>
          <a:endParaRPr lang="pt-BR"/>
        </a:p>
      </dgm:t>
    </dgm:pt>
    <dgm:pt modelId="{3C3FC5F6-024E-42DD-A2CA-C84AB4502C34}" type="pres">
      <dgm:prSet presAssocID="{B3109396-F114-4DF3-AA23-F9FC90A1174B}" presName="sp" presStyleCnt="0"/>
      <dgm:spPr/>
    </dgm:pt>
    <dgm:pt modelId="{F1444A79-512D-4E1F-88C9-81C9FF31FD52}" type="pres">
      <dgm:prSet presAssocID="{274F02D8-1F6B-4CD8-AAFC-0957424DF778}" presName="arrowAndChildren" presStyleCnt="0"/>
      <dgm:spPr/>
    </dgm:pt>
    <dgm:pt modelId="{5D84406E-58E3-4D86-B4A1-747085170423}" type="pres">
      <dgm:prSet presAssocID="{274F02D8-1F6B-4CD8-AAFC-0957424DF778}" presName="parentTextArrow" presStyleLbl="node1" presStyleIdx="5" presStyleCnt="9"/>
      <dgm:spPr/>
      <dgm:t>
        <a:bodyPr/>
        <a:lstStyle/>
        <a:p>
          <a:endParaRPr lang="pt-BR"/>
        </a:p>
      </dgm:t>
    </dgm:pt>
    <dgm:pt modelId="{561818C9-2A57-45BB-B448-FA8B114FAA1A}" type="pres">
      <dgm:prSet presAssocID="{E10B70DA-A4EB-4ED8-9B24-534F00650280}" presName="sp" presStyleCnt="0"/>
      <dgm:spPr/>
    </dgm:pt>
    <dgm:pt modelId="{3D74FD66-3B65-496C-BE24-5BE5A6B9D383}" type="pres">
      <dgm:prSet presAssocID="{5B7A895E-F31B-4A0F-A408-BD93A15803E2}" presName="arrowAndChildren" presStyleCnt="0"/>
      <dgm:spPr/>
    </dgm:pt>
    <dgm:pt modelId="{EAA3744F-CFAF-459B-9170-FBAD1ED06157}" type="pres">
      <dgm:prSet presAssocID="{5B7A895E-F31B-4A0F-A408-BD93A15803E2}" presName="parentTextArrow" presStyleLbl="node1" presStyleIdx="6" presStyleCnt="9"/>
      <dgm:spPr/>
      <dgm:t>
        <a:bodyPr/>
        <a:lstStyle/>
        <a:p>
          <a:endParaRPr lang="pt-BR"/>
        </a:p>
      </dgm:t>
    </dgm:pt>
    <dgm:pt modelId="{DEB695BF-5119-48BC-BE9E-95B7644AA04D}" type="pres">
      <dgm:prSet presAssocID="{60F2BA79-3DB9-46DB-B130-237F426865C3}" presName="sp" presStyleCnt="0"/>
      <dgm:spPr/>
    </dgm:pt>
    <dgm:pt modelId="{23B3C08D-16FA-4BBC-A390-D11A5C1A002C}" type="pres">
      <dgm:prSet presAssocID="{1AEC8CCE-A2A1-41E1-88C0-F594E3886A2F}" presName="arrowAndChildren" presStyleCnt="0"/>
      <dgm:spPr/>
    </dgm:pt>
    <dgm:pt modelId="{6D7CA3A9-9BB4-4C25-85DC-7FF19D56C968}" type="pres">
      <dgm:prSet presAssocID="{1AEC8CCE-A2A1-41E1-88C0-F594E3886A2F}" presName="parentTextArrow" presStyleLbl="node1" presStyleIdx="7" presStyleCnt="9"/>
      <dgm:spPr/>
      <dgm:t>
        <a:bodyPr/>
        <a:lstStyle/>
        <a:p>
          <a:endParaRPr lang="pt-BR"/>
        </a:p>
      </dgm:t>
    </dgm:pt>
    <dgm:pt modelId="{5337C77A-25AE-420E-AA81-9D2CA5FD8843}" type="pres">
      <dgm:prSet presAssocID="{5491BE96-F7E4-4B52-994D-9EBF5482346B}" presName="sp" presStyleCnt="0"/>
      <dgm:spPr/>
      <dgm:t>
        <a:bodyPr/>
        <a:lstStyle/>
        <a:p>
          <a:endParaRPr lang="pt-BR"/>
        </a:p>
      </dgm:t>
    </dgm:pt>
    <dgm:pt modelId="{388C1590-C398-4716-AFFC-11909141BFBC}" type="pres">
      <dgm:prSet presAssocID="{413700F8-8186-41E4-9557-DE2F524E3A9F}" presName="arrowAndChildren" presStyleCnt="0"/>
      <dgm:spPr/>
      <dgm:t>
        <a:bodyPr/>
        <a:lstStyle/>
        <a:p>
          <a:endParaRPr lang="pt-BR"/>
        </a:p>
      </dgm:t>
    </dgm:pt>
    <dgm:pt modelId="{FD3E7E3B-F921-4F05-B871-5AF36B4A1A03}" type="pres">
      <dgm:prSet presAssocID="{413700F8-8186-41E4-9557-DE2F524E3A9F}" presName="parentTextArrow" presStyleLbl="node1" presStyleIdx="8" presStyleCnt="9"/>
      <dgm:spPr/>
      <dgm:t>
        <a:bodyPr/>
        <a:lstStyle/>
        <a:p>
          <a:endParaRPr lang="en-US"/>
        </a:p>
      </dgm:t>
    </dgm:pt>
  </dgm:ptLst>
  <dgm:cxnLst>
    <dgm:cxn modelId="{F1FCA1D4-6528-42B7-A5CF-82BBD7B070C4}" type="presOf" srcId="{35E9F0A4-CFB6-418C-A80F-D0E433FC61B5}" destId="{FB06E2BD-6E44-44D0-B99B-F7EDDADB251D}" srcOrd="0" destOrd="0" presId="urn:microsoft.com/office/officeart/2005/8/layout/process4"/>
    <dgm:cxn modelId="{434C1180-ED00-4E54-B7C8-0D6E596D1381}" type="presOf" srcId="{9B0A8279-C44F-4D31-97FA-CB6D256BAF7A}" destId="{7545F075-30AB-44BC-9599-29B61E5C849D}" srcOrd="0" destOrd="0" presId="urn:microsoft.com/office/officeart/2005/8/layout/process4"/>
    <dgm:cxn modelId="{F860258F-7262-4E59-9C73-E285E496D3E1}" type="presOf" srcId="{274F02D8-1F6B-4CD8-AAFC-0957424DF778}" destId="{5D84406E-58E3-4D86-B4A1-747085170423}" srcOrd="0" destOrd="0" presId="urn:microsoft.com/office/officeart/2005/8/layout/process4"/>
    <dgm:cxn modelId="{48AA2FC4-2D26-453C-A6FE-8F5FED9A3686}" srcId="{A30D1D1C-E3D5-4E04-9F63-4B627C0386EA}" destId="{1AEC8CCE-A2A1-41E1-88C0-F594E3886A2F}" srcOrd="1" destOrd="0" parTransId="{6493E1C2-D176-4010-B5CF-6C31147FBFB3}" sibTransId="{60F2BA79-3DB9-46DB-B130-237F426865C3}"/>
    <dgm:cxn modelId="{1972B7E0-4F84-4C82-B1FA-269C830F1AA8}" srcId="{A30D1D1C-E3D5-4E04-9F63-4B627C0386EA}" destId="{8E1242A2-F032-4318-B04E-C139284DD5A7}" srcOrd="8" destOrd="0" parTransId="{B80D554A-446E-4F04-A119-8D1F10D10369}" sibTransId="{0F6D6C5A-9FBA-4518-8866-6E581D69BDB4}"/>
    <dgm:cxn modelId="{8DAFA8CF-1EFF-4A42-8006-AAC5D80B2F68}" srcId="{A30D1D1C-E3D5-4E04-9F63-4B627C0386EA}" destId="{9B0A8279-C44F-4D31-97FA-CB6D256BAF7A}" srcOrd="6" destOrd="0" parTransId="{A569AF3F-81EE-4F67-85CB-73F2BC3443FC}" sibTransId="{E50AAE7B-2EBE-4885-9150-1208D4272902}"/>
    <dgm:cxn modelId="{4C22FA19-B2FD-42F6-8EE4-77EF5FA452E2}" srcId="{A30D1D1C-E3D5-4E04-9F63-4B627C0386EA}" destId="{35E9F0A4-CFB6-418C-A80F-D0E433FC61B5}" srcOrd="7" destOrd="0" parTransId="{B876FF87-A4EC-4D3C-8FA2-4B506ED0626F}" sibTransId="{D3FC0FB7-03A2-4041-B1E6-7655D0A3202A}"/>
    <dgm:cxn modelId="{07C0464F-3BEF-483A-B77B-EF31E71E4C5B}" type="presOf" srcId="{1AEC8CCE-A2A1-41E1-88C0-F594E3886A2F}" destId="{6D7CA3A9-9BB4-4C25-85DC-7FF19D56C968}" srcOrd="0" destOrd="0" presId="urn:microsoft.com/office/officeart/2005/8/layout/process4"/>
    <dgm:cxn modelId="{D011D8D6-C305-4CB2-8A82-1A434AA2DF67}" type="presOf" srcId="{880C9421-E13F-44B5-A59D-1B4D0F3B6F12}" destId="{276FEA20-5AB1-463C-95DF-AC6033D87A90}" srcOrd="0" destOrd="0" presId="urn:microsoft.com/office/officeart/2005/8/layout/process4"/>
    <dgm:cxn modelId="{2039DC7F-FBFA-45DF-9251-83B40E54157B}" srcId="{A30D1D1C-E3D5-4E04-9F63-4B627C0386EA}" destId="{CEF426F2-B506-4CF3-AECA-F5C0477080B2}" srcOrd="4" destOrd="0" parTransId="{F813D553-F9FE-4227-9DFF-631A6701F942}" sibTransId="{84A873F8-F8E2-4292-B556-A38BC539AD2A}"/>
    <dgm:cxn modelId="{ED112730-999D-4761-BC49-E3EA53D58410}" type="presOf" srcId="{8E1242A2-F032-4318-B04E-C139284DD5A7}" destId="{0A79D0F7-F3F2-4F51-B809-6DED9FFAC7EF}" srcOrd="0" destOrd="0" presId="urn:microsoft.com/office/officeart/2005/8/layout/process4"/>
    <dgm:cxn modelId="{2600E39B-DB33-4B73-A584-E132BE8BFFC8}" type="presOf" srcId="{413700F8-8186-41E4-9557-DE2F524E3A9F}" destId="{FD3E7E3B-F921-4F05-B871-5AF36B4A1A03}" srcOrd="0" destOrd="0" presId="urn:microsoft.com/office/officeart/2005/8/layout/process4"/>
    <dgm:cxn modelId="{71A5A37C-E291-44A6-93CF-CEF4029163DF}" type="presOf" srcId="{CEF426F2-B506-4CF3-AECA-F5C0477080B2}" destId="{82143A52-8A83-4143-8EF0-D7C3B5649224}" srcOrd="0" destOrd="0" presId="urn:microsoft.com/office/officeart/2005/8/layout/process4"/>
    <dgm:cxn modelId="{7643FB6C-5681-41CF-9774-C0C0D6826B48}" type="presOf" srcId="{5B7A895E-F31B-4A0F-A408-BD93A15803E2}" destId="{EAA3744F-CFAF-459B-9170-FBAD1ED06157}" srcOrd="0" destOrd="0" presId="urn:microsoft.com/office/officeart/2005/8/layout/process4"/>
    <dgm:cxn modelId="{DEFA94A0-DA91-49D4-BE9D-6F3554E617B1}" type="presOf" srcId="{A30D1D1C-E3D5-4E04-9F63-4B627C0386EA}" destId="{D52E1E96-E427-4F6B-BF42-2A7F86A950C2}" srcOrd="0" destOrd="0" presId="urn:microsoft.com/office/officeart/2005/8/layout/process4"/>
    <dgm:cxn modelId="{51A9F3A6-CAC0-4611-8211-6150577324CB}" srcId="{A30D1D1C-E3D5-4E04-9F63-4B627C0386EA}" destId="{274F02D8-1F6B-4CD8-AAFC-0957424DF778}" srcOrd="3" destOrd="0" parTransId="{6F5619AC-B0A1-42C6-B181-A17E8FD6866A}" sibTransId="{B3109396-F114-4DF3-AA23-F9FC90A1174B}"/>
    <dgm:cxn modelId="{2B9812B2-35DB-4351-B045-D6315611729B}" srcId="{A30D1D1C-E3D5-4E04-9F63-4B627C0386EA}" destId="{5B7A895E-F31B-4A0F-A408-BD93A15803E2}" srcOrd="2" destOrd="0" parTransId="{ED1D7A4C-7ED7-410A-B0BD-4434E4EAFD10}" sibTransId="{E10B70DA-A4EB-4ED8-9B24-534F00650280}"/>
    <dgm:cxn modelId="{4FF94C40-E65D-4286-AC3A-A4AFA26B808F}" srcId="{A30D1D1C-E3D5-4E04-9F63-4B627C0386EA}" destId="{413700F8-8186-41E4-9557-DE2F524E3A9F}" srcOrd="0" destOrd="0" parTransId="{C87409C1-0235-4FF1-BCF9-4FCC761385BC}" sibTransId="{5491BE96-F7E4-4B52-994D-9EBF5482346B}"/>
    <dgm:cxn modelId="{EFFC25BF-E735-42A2-9A51-A0FF679FA4EB}" srcId="{A30D1D1C-E3D5-4E04-9F63-4B627C0386EA}" destId="{880C9421-E13F-44B5-A59D-1B4D0F3B6F12}" srcOrd="5" destOrd="0" parTransId="{30CA9584-3012-4F92-AF30-D52B40345FF7}" sibTransId="{609D174A-0818-4637-93EB-4733DE013E94}"/>
    <dgm:cxn modelId="{E3854E7E-9B61-4711-9830-9CE98AB9CCA4}" type="presParOf" srcId="{D52E1E96-E427-4F6B-BF42-2A7F86A950C2}" destId="{81426565-E25F-4766-9047-8623CB19D269}" srcOrd="0" destOrd="0" presId="urn:microsoft.com/office/officeart/2005/8/layout/process4"/>
    <dgm:cxn modelId="{D2FCAB06-0DFA-4B2A-A735-97900F7E3564}" type="presParOf" srcId="{81426565-E25F-4766-9047-8623CB19D269}" destId="{0A79D0F7-F3F2-4F51-B809-6DED9FFAC7EF}" srcOrd="0" destOrd="0" presId="urn:microsoft.com/office/officeart/2005/8/layout/process4"/>
    <dgm:cxn modelId="{9068AA6A-4A11-4EA3-A1EB-CB175C7F466A}" type="presParOf" srcId="{D52E1E96-E427-4F6B-BF42-2A7F86A950C2}" destId="{9165F1B7-2CDD-4EC0-9508-C96D1E289447}" srcOrd="1" destOrd="0" presId="urn:microsoft.com/office/officeart/2005/8/layout/process4"/>
    <dgm:cxn modelId="{587B5DB9-09B2-4A5B-9AEE-F38685EA1190}" type="presParOf" srcId="{D52E1E96-E427-4F6B-BF42-2A7F86A950C2}" destId="{BE3A6C62-E1A9-4B32-8FEB-56C24113B22E}" srcOrd="2" destOrd="0" presId="urn:microsoft.com/office/officeart/2005/8/layout/process4"/>
    <dgm:cxn modelId="{ACE743AB-4B9A-4082-B2E9-7F70F873189D}" type="presParOf" srcId="{BE3A6C62-E1A9-4B32-8FEB-56C24113B22E}" destId="{FB06E2BD-6E44-44D0-B99B-F7EDDADB251D}" srcOrd="0" destOrd="0" presId="urn:microsoft.com/office/officeart/2005/8/layout/process4"/>
    <dgm:cxn modelId="{F8C1DBD7-ACF5-42C8-8B59-0422DF94C553}" type="presParOf" srcId="{D52E1E96-E427-4F6B-BF42-2A7F86A950C2}" destId="{12FEB465-F537-433E-9672-79E7EF36745F}" srcOrd="3" destOrd="0" presId="urn:microsoft.com/office/officeart/2005/8/layout/process4"/>
    <dgm:cxn modelId="{22A5C984-6486-4B96-854F-B248ED6E9D58}" type="presParOf" srcId="{D52E1E96-E427-4F6B-BF42-2A7F86A950C2}" destId="{EA893C7E-0244-4B81-8DA4-20AD34EEE764}" srcOrd="4" destOrd="0" presId="urn:microsoft.com/office/officeart/2005/8/layout/process4"/>
    <dgm:cxn modelId="{10C98293-7CC4-4153-9CF6-A1CE6F2FA83B}" type="presParOf" srcId="{EA893C7E-0244-4B81-8DA4-20AD34EEE764}" destId="{7545F075-30AB-44BC-9599-29B61E5C849D}" srcOrd="0" destOrd="0" presId="urn:microsoft.com/office/officeart/2005/8/layout/process4"/>
    <dgm:cxn modelId="{A02D763A-12F1-49FC-8842-077F605C64DC}" type="presParOf" srcId="{D52E1E96-E427-4F6B-BF42-2A7F86A950C2}" destId="{2EE691DE-EC00-40DB-BF0E-77EDA083BB5E}" srcOrd="5" destOrd="0" presId="urn:microsoft.com/office/officeart/2005/8/layout/process4"/>
    <dgm:cxn modelId="{5928AAA0-7AF3-4969-9E23-B52A50F1A896}" type="presParOf" srcId="{D52E1E96-E427-4F6B-BF42-2A7F86A950C2}" destId="{7124EE8C-E03F-4FE6-9875-2A5CA55C2483}" srcOrd="6" destOrd="0" presId="urn:microsoft.com/office/officeart/2005/8/layout/process4"/>
    <dgm:cxn modelId="{24843137-BADE-4A23-972F-9086EFE419C6}" type="presParOf" srcId="{7124EE8C-E03F-4FE6-9875-2A5CA55C2483}" destId="{276FEA20-5AB1-463C-95DF-AC6033D87A90}" srcOrd="0" destOrd="0" presId="urn:microsoft.com/office/officeart/2005/8/layout/process4"/>
    <dgm:cxn modelId="{1C9690BE-E15C-46FF-9E4B-81CB42F4B0B1}" type="presParOf" srcId="{D52E1E96-E427-4F6B-BF42-2A7F86A950C2}" destId="{4A2A9394-1865-4B00-A4EF-6D59ECD75426}" srcOrd="7" destOrd="0" presId="urn:microsoft.com/office/officeart/2005/8/layout/process4"/>
    <dgm:cxn modelId="{AD5CC3D6-B2A0-4BED-83F6-63EC55C6F17A}" type="presParOf" srcId="{D52E1E96-E427-4F6B-BF42-2A7F86A950C2}" destId="{90DED538-86A0-4C30-999B-5BB6FF26F9DC}" srcOrd="8" destOrd="0" presId="urn:microsoft.com/office/officeart/2005/8/layout/process4"/>
    <dgm:cxn modelId="{953E3538-AC92-43E9-9BFD-58B67CB4BACC}" type="presParOf" srcId="{90DED538-86A0-4C30-999B-5BB6FF26F9DC}" destId="{82143A52-8A83-4143-8EF0-D7C3B5649224}" srcOrd="0" destOrd="0" presId="urn:microsoft.com/office/officeart/2005/8/layout/process4"/>
    <dgm:cxn modelId="{A0246AC7-376D-49EA-94D4-F767E6DC1930}" type="presParOf" srcId="{D52E1E96-E427-4F6B-BF42-2A7F86A950C2}" destId="{3C3FC5F6-024E-42DD-A2CA-C84AB4502C34}" srcOrd="9" destOrd="0" presId="urn:microsoft.com/office/officeart/2005/8/layout/process4"/>
    <dgm:cxn modelId="{8DEED79E-7F54-4425-88C6-6E2E11830389}" type="presParOf" srcId="{D52E1E96-E427-4F6B-BF42-2A7F86A950C2}" destId="{F1444A79-512D-4E1F-88C9-81C9FF31FD52}" srcOrd="10" destOrd="0" presId="urn:microsoft.com/office/officeart/2005/8/layout/process4"/>
    <dgm:cxn modelId="{1F7963CF-98A6-47E3-A8A7-EEDC9A5F3876}" type="presParOf" srcId="{F1444A79-512D-4E1F-88C9-81C9FF31FD52}" destId="{5D84406E-58E3-4D86-B4A1-747085170423}" srcOrd="0" destOrd="0" presId="urn:microsoft.com/office/officeart/2005/8/layout/process4"/>
    <dgm:cxn modelId="{AECCBF22-BEFF-4ED2-9F81-B8FBCB065841}" type="presParOf" srcId="{D52E1E96-E427-4F6B-BF42-2A7F86A950C2}" destId="{561818C9-2A57-45BB-B448-FA8B114FAA1A}" srcOrd="11" destOrd="0" presId="urn:microsoft.com/office/officeart/2005/8/layout/process4"/>
    <dgm:cxn modelId="{FCF4CC74-6139-4BD8-B0CD-1830E83F986E}" type="presParOf" srcId="{D52E1E96-E427-4F6B-BF42-2A7F86A950C2}" destId="{3D74FD66-3B65-496C-BE24-5BE5A6B9D383}" srcOrd="12" destOrd="0" presId="urn:microsoft.com/office/officeart/2005/8/layout/process4"/>
    <dgm:cxn modelId="{2978943B-2CCD-4C90-A9AC-2D11B944F467}" type="presParOf" srcId="{3D74FD66-3B65-496C-BE24-5BE5A6B9D383}" destId="{EAA3744F-CFAF-459B-9170-FBAD1ED06157}" srcOrd="0" destOrd="0" presId="urn:microsoft.com/office/officeart/2005/8/layout/process4"/>
    <dgm:cxn modelId="{72F9EF3C-402D-4177-96DC-041DF82D3E1D}" type="presParOf" srcId="{D52E1E96-E427-4F6B-BF42-2A7F86A950C2}" destId="{DEB695BF-5119-48BC-BE9E-95B7644AA04D}" srcOrd="13" destOrd="0" presId="urn:microsoft.com/office/officeart/2005/8/layout/process4"/>
    <dgm:cxn modelId="{42090EBB-E744-42C8-97C4-F1941272D31F}" type="presParOf" srcId="{D52E1E96-E427-4F6B-BF42-2A7F86A950C2}" destId="{23B3C08D-16FA-4BBC-A390-D11A5C1A002C}" srcOrd="14" destOrd="0" presId="urn:microsoft.com/office/officeart/2005/8/layout/process4"/>
    <dgm:cxn modelId="{BCF56D08-8C62-4C74-888C-9CA33A5053C5}" type="presParOf" srcId="{23B3C08D-16FA-4BBC-A390-D11A5C1A002C}" destId="{6D7CA3A9-9BB4-4C25-85DC-7FF19D56C968}" srcOrd="0" destOrd="0" presId="urn:microsoft.com/office/officeart/2005/8/layout/process4"/>
    <dgm:cxn modelId="{13FBBDCD-A848-4AB2-BAA8-664716450627}" type="presParOf" srcId="{D52E1E96-E427-4F6B-BF42-2A7F86A950C2}" destId="{5337C77A-25AE-420E-AA81-9D2CA5FD8843}" srcOrd="15" destOrd="0" presId="urn:microsoft.com/office/officeart/2005/8/layout/process4"/>
    <dgm:cxn modelId="{2B2A8846-2AFD-4811-B40F-FC355A669E7F}" type="presParOf" srcId="{D52E1E96-E427-4F6B-BF42-2A7F86A950C2}" destId="{388C1590-C398-4716-AFFC-11909141BFBC}" srcOrd="16" destOrd="0" presId="urn:microsoft.com/office/officeart/2005/8/layout/process4"/>
    <dgm:cxn modelId="{3F3C4AEF-A051-4838-833B-98633BE81CF0}" type="presParOf" srcId="{388C1590-C398-4716-AFFC-11909141BFBC}" destId="{FD3E7E3B-F921-4F05-B871-5AF36B4A1A03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FC6A702-02D1-430A-B183-549BBDE246D0}" type="doc">
      <dgm:prSet loTypeId="urn:microsoft.com/office/officeart/2005/8/layout/chevron1" loCatId="process" qsTypeId="urn:microsoft.com/office/officeart/2005/8/quickstyle/simple4" qsCatId="simple" csTypeId="urn:microsoft.com/office/officeart/2005/8/colors/accent1_2#20" csCatId="accent1" phldr="1"/>
      <dgm:spPr/>
    </dgm:pt>
    <dgm:pt modelId="{7BB0CA38-62DF-4E34-843A-066F2F62BB32}">
      <dgm:prSet phldrT="[Text]"/>
      <dgm:spPr/>
      <dgm:t>
        <a:bodyPr/>
        <a:lstStyle/>
        <a:p>
          <a:r>
            <a:rPr lang="pt-BR" smtClean="0"/>
            <a:t>Predictive and Adaptive</a:t>
          </a:r>
          <a:endParaRPr lang="pt-BR" dirty="0"/>
        </a:p>
      </dgm:t>
    </dgm:pt>
    <dgm:pt modelId="{6E393243-8E06-4B67-A1AC-C3E1431E8B1A}" type="parTrans" cxnId="{06385DBF-E34E-4898-927D-31AC8E5A2FA2}">
      <dgm:prSet/>
      <dgm:spPr/>
      <dgm:t>
        <a:bodyPr/>
        <a:lstStyle/>
        <a:p>
          <a:endParaRPr lang="pt-BR"/>
        </a:p>
      </dgm:t>
    </dgm:pt>
    <dgm:pt modelId="{2CD3CE61-1499-4B19-80CA-06755C189535}" type="sibTrans" cxnId="{06385DBF-E34E-4898-927D-31AC8E5A2FA2}">
      <dgm:prSet/>
      <dgm:spPr/>
      <dgm:t>
        <a:bodyPr/>
        <a:lstStyle/>
        <a:p>
          <a:endParaRPr lang="pt-BR"/>
        </a:p>
      </dgm:t>
    </dgm:pt>
    <dgm:pt modelId="{C8426C9B-9125-4872-9C71-0171F047B242}">
      <dgm:prSet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dirty="0" smtClean="0"/>
            <a:t>SDLC Phases</a:t>
          </a:r>
          <a:endParaRPr lang="pt-BR" dirty="0" smtClean="0"/>
        </a:p>
      </dgm:t>
    </dgm:pt>
    <dgm:pt modelId="{483936CA-8BFD-4AEB-80CB-A7BB2DA311BA}" type="parTrans" cxnId="{D71B23BA-BD73-4724-85B5-978A464868B1}">
      <dgm:prSet/>
      <dgm:spPr/>
      <dgm:t>
        <a:bodyPr/>
        <a:lstStyle/>
        <a:p>
          <a:endParaRPr lang="pt-BR"/>
        </a:p>
      </dgm:t>
    </dgm:pt>
    <dgm:pt modelId="{FEBDF83A-95E6-49BB-ADF6-DEFCDE143CC5}" type="sibTrans" cxnId="{D71B23BA-BD73-4724-85B5-978A464868B1}">
      <dgm:prSet/>
      <dgm:spPr/>
      <dgm:t>
        <a:bodyPr/>
        <a:lstStyle/>
        <a:p>
          <a:endParaRPr lang="pt-BR"/>
        </a:p>
      </dgm:t>
    </dgm:pt>
    <dgm:pt modelId="{2C4A6A3E-51A3-4C40-A682-019DE479CDE7}">
      <dgm:prSet/>
      <dgm:spPr/>
      <dgm:t>
        <a:bodyPr/>
        <a:lstStyle/>
        <a:p>
          <a:r>
            <a:rPr lang="pt-BR" dirty="0" smtClean="0"/>
            <a:t>Business Modeling</a:t>
          </a:r>
        </a:p>
      </dgm:t>
    </dgm:pt>
    <dgm:pt modelId="{C83C58ED-1B2D-4E09-A2ED-43286D3EF787}" type="parTrans" cxnId="{E27443A6-9E36-43D1-8CD5-4E5F3EEAB96C}">
      <dgm:prSet/>
      <dgm:spPr/>
      <dgm:t>
        <a:bodyPr/>
        <a:lstStyle/>
        <a:p>
          <a:endParaRPr lang="pt-BR"/>
        </a:p>
      </dgm:t>
    </dgm:pt>
    <dgm:pt modelId="{FE3F1EA7-0513-4A95-89D2-426CBE99BDF8}" type="sibTrans" cxnId="{E27443A6-9E36-43D1-8CD5-4E5F3EEAB96C}">
      <dgm:prSet/>
      <dgm:spPr/>
      <dgm:t>
        <a:bodyPr/>
        <a:lstStyle/>
        <a:p>
          <a:endParaRPr lang="pt-BR"/>
        </a:p>
      </dgm:t>
    </dgm:pt>
    <dgm:pt modelId="{4DFD624B-3C33-40D7-9EB9-063C06BF24B5}">
      <dgm:prSet/>
      <dgm:spPr/>
      <dgm:t>
        <a:bodyPr/>
        <a:lstStyle/>
        <a:p>
          <a:r>
            <a:rPr lang="pt-BR" dirty="0" smtClean="0"/>
            <a:t>Intiation Phase (Intro)</a:t>
          </a:r>
        </a:p>
      </dgm:t>
    </dgm:pt>
    <dgm:pt modelId="{B6EED395-925B-4FCE-978B-ACA54262DFDB}" type="parTrans" cxnId="{98FC7ECA-0686-4A64-AE5D-352D073B5AFA}">
      <dgm:prSet/>
      <dgm:spPr/>
      <dgm:t>
        <a:bodyPr/>
        <a:lstStyle/>
        <a:p>
          <a:endParaRPr lang="pt-BR"/>
        </a:p>
      </dgm:t>
    </dgm:pt>
    <dgm:pt modelId="{76C7C6D5-2708-4973-BDBC-7A8C2A396E16}" type="sibTrans" cxnId="{98FC7ECA-0686-4A64-AE5D-352D073B5AFA}">
      <dgm:prSet/>
      <dgm:spPr/>
      <dgm:t>
        <a:bodyPr/>
        <a:lstStyle/>
        <a:p>
          <a:endParaRPr lang="pt-BR"/>
        </a:p>
      </dgm:t>
    </dgm:pt>
    <dgm:pt modelId="{DDC009E2-F774-4FA6-A4FD-34D6EDF30ECF}">
      <dgm:prSet/>
      <dgm:spPr/>
      <dgm:t>
        <a:bodyPr/>
        <a:lstStyle/>
        <a:p>
          <a:r>
            <a:rPr lang="pt-BR" dirty="0" smtClean="0"/>
            <a:t>Business Use Cases and Activity Diagrams</a:t>
          </a:r>
        </a:p>
      </dgm:t>
    </dgm:pt>
    <dgm:pt modelId="{6AD98EFD-4DEA-464E-AF69-9B8B97AD8111}" type="parTrans" cxnId="{2CC53BA9-AAF3-41C5-A5CB-472E05F6D771}">
      <dgm:prSet/>
      <dgm:spPr/>
      <dgm:t>
        <a:bodyPr/>
        <a:lstStyle/>
        <a:p>
          <a:endParaRPr lang="pt-BR"/>
        </a:p>
      </dgm:t>
    </dgm:pt>
    <dgm:pt modelId="{EF298EE0-FD3B-4909-900A-1BE54B8AD3BF}" type="sibTrans" cxnId="{2CC53BA9-AAF3-41C5-A5CB-472E05F6D771}">
      <dgm:prSet/>
      <dgm:spPr/>
      <dgm:t>
        <a:bodyPr/>
        <a:lstStyle/>
        <a:p>
          <a:endParaRPr lang="pt-BR"/>
        </a:p>
      </dgm:t>
    </dgm:pt>
    <dgm:pt modelId="{0D6A4A81-FFA9-42C7-BBC3-BCCC51A3DCF2}" type="pres">
      <dgm:prSet presAssocID="{4FC6A702-02D1-430A-B183-549BBDE246D0}" presName="Name0" presStyleCnt="0">
        <dgm:presLayoutVars>
          <dgm:dir/>
          <dgm:animLvl val="lvl"/>
          <dgm:resizeHandles val="exact"/>
        </dgm:presLayoutVars>
      </dgm:prSet>
      <dgm:spPr/>
    </dgm:pt>
    <dgm:pt modelId="{6511D0D9-70DC-4339-96C4-DD33205F87C1}" type="pres">
      <dgm:prSet presAssocID="{7BB0CA38-62DF-4E34-843A-066F2F62BB32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8BCAF072-4FAF-449F-8C53-78518D76B592}" type="pres">
      <dgm:prSet presAssocID="{2CD3CE61-1499-4B19-80CA-06755C189535}" presName="parTxOnlySpace" presStyleCnt="0"/>
      <dgm:spPr/>
    </dgm:pt>
    <dgm:pt modelId="{43DC4257-F726-4965-A99D-717FF7EF15E1}" type="pres">
      <dgm:prSet presAssocID="{C8426C9B-9125-4872-9C71-0171F047B24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A514C0F8-126E-44DB-9F84-D33D0671F73B}" type="pres">
      <dgm:prSet presAssocID="{FEBDF83A-95E6-49BB-ADF6-DEFCDE143CC5}" presName="parTxOnlySpace" presStyleCnt="0"/>
      <dgm:spPr/>
    </dgm:pt>
    <dgm:pt modelId="{21EB8C8B-5DE8-49D3-8E8A-1A64BA4D20FC}" type="pres">
      <dgm:prSet presAssocID="{2C4A6A3E-51A3-4C40-A682-019DE479CDE7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7DA6DBB3-4222-4239-A5DD-C6B41A9F0632}" type="pres">
      <dgm:prSet presAssocID="{FE3F1EA7-0513-4A95-89D2-426CBE99BDF8}" presName="parTxOnlySpace" presStyleCnt="0"/>
      <dgm:spPr/>
    </dgm:pt>
    <dgm:pt modelId="{FA531D2C-0DEB-4A3E-964F-2819C754CF1E}" type="pres">
      <dgm:prSet presAssocID="{4DFD624B-3C33-40D7-9EB9-063C06BF24B5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E3FF24F0-DBB0-41B7-A10A-4C99FD5BD509}" type="pres">
      <dgm:prSet presAssocID="{76C7C6D5-2708-4973-BDBC-7A8C2A396E16}" presName="parTxOnlySpace" presStyleCnt="0"/>
      <dgm:spPr/>
    </dgm:pt>
    <dgm:pt modelId="{6DE350B9-46C4-4202-B058-21CEF000E4FB}" type="pres">
      <dgm:prSet presAssocID="{DDC009E2-F774-4FA6-A4FD-34D6EDF30EC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AC78025D-E190-431D-90B7-80476F0FFB76}" type="presOf" srcId="{4DFD624B-3C33-40D7-9EB9-063C06BF24B5}" destId="{FA531D2C-0DEB-4A3E-964F-2819C754CF1E}" srcOrd="0" destOrd="0" presId="urn:microsoft.com/office/officeart/2005/8/layout/chevron1"/>
    <dgm:cxn modelId="{2CC53BA9-AAF3-41C5-A5CB-472E05F6D771}" srcId="{4FC6A702-02D1-430A-B183-549BBDE246D0}" destId="{DDC009E2-F774-4FA6-A4FD-34D6EDF30ECF}" srcOrd="4" destOrd="0" parTransId="{6AD98EFD-4DEA-464E-AF69-9B8B97AD8111}" sibTransId="{EF298EE0-FD3B-4909-900A-1BE54B8AD3BF}"/>
    <dgm:cxn modelId="{E27443A6-9E36-43D1-8CD5-4E5F3EEAB96C}" srcId="{4FC6A702-02D1-430A-B183-549BBDE246D0}" destId="{2C4A6A3E-51A3-4C40-A682-019DE479CDE7}" srcOrd="2" destOrd="0" parTransId="{C83C58ED-1B2D-4E09-A2ED-43286D3EF787}" sibTransId="{FE3F1EA7-0513-4A95-89D2-426CBE99BDF8}"/>
    <dgm:cxn modelId="{9C8285AA-1D62-469C-AD59-142A4B1720C3}" type="presOf" srcId="{DDC009E2-F774-4FA6-A4FD-34D6EDF30ECF}" destId="{6DE350B9-46C4-4202-B058-21CEF000E4FB}" srcOrd="0" destOrd="0" presId="urn:microsoft.com/office/officeart/2005/8/layout/chevron1"/>
    <dgm:cxn modelId="{D71B23BA-BD73-4724-85B5-978A464868B1}" srcId="{4FC6A702-02D1-430A-B183-549BBDE246D0}" destId="{C8426C9B-9125-4872-9C71-0171F047B242}" srcOrd="1" destOrd="0" parTransId="{483936CA-8BFD-4AEB-80CB-A7BB2DA311BA}" sibTransId="{FEBDF83A-95E6-49BB-ADF6-DEFCDE143CC5}"/>
    <dgm:cxn modelId="{91BDE8C1-3395-463C-95A1-8E5FEBD044D2}" type="presOf" srcId="{C8426C9B-9125-4872-9C71-0171F047B242}" destId="{43DC4257-F726-4965-A99D-717FF7EF15E1}" srcOrd="0" destOrd="0" presId="urn:microsoft.com/office/officeart/2005/8/layout/chevron1"/>
    <dgm:cxn modelId="{A3288229-8401-4275-9E36-F4FBF2047848}" type="presOf" srcId="{2C4A6A3E-51A3-4C40-A682-019DE479CDE7}" destId="{21EB8C8B-5DE8-49D3-8E8A-1A64BA4D20FC}" srcOrd="0" destOrd="0" presId="urn:microsoft.com/office/officeart/2005/8/layout/chevron1"/>
    <dgm:cxn modelId="{98FC7ECA-0686-4A64-AE5D-352D073B5AFA}" srcId="{4FC6A702-02D1-430A-B183-549BBDE246D0}" destId="{4DFD624B-3C33-40D7-9EB9-063C06BF24B5}" srcOrd="3" destOrd="0" parTransId="{B6EED395-925B-4FCE-978B-ACA54262DFDB}" sibTransId="{76C7C6D5-2708-4973-BDBC-7A8C2A396E16}"/>
    <dgm:cxn modelId="{A03AC478-1B5B-4463-9D8C-CF4DB87A7AFB}" type="presOf" srcId="{4FC6A702-02D1-430A-B183-549BBDE246D0}" destId="{0D6A4A81-FFA9-42C7-BBC3-BCCC51A3DCF2}" srcOrd="0" destOrd="0" presId="urn:microsoft.com/office/officeart/2005/8/layout/chevron1"/>
    <dgm:cxn modelId="{06385DBF-E34E-4898-927D-31AC8E5A2FA2}" srcId="{4FC6A702-02D1-430A-B183-549BBDE246D0}" destId="{7BB0CA38-62DF-4E34-843A-066F2F62BB32}" srcOrd="0" destOrd="0" parTransId="{6E393243-8E06-4B67-A1AC-C3E1431E8B1A}" sibTransId="{2CD3CE61-1499-4B19-80CA-06755C189535}"/>
    <dgm:cxn modelId="{B8A0060F-65F3-490B-9A5E-D9C6288530B2}" type="presOf" srcId="{7BB0CA38-62DF-4E34-843A-066F2F62BB32}" destId="{6511D0D9-70DC-4339-96C4-DD33205F87C1}" srcOrd="0" destOrd="0" presId="urn:microsoft.com/office/officeart/2005/8/layout/chevron1"/>
    <dgm:cxn modelId="{69A8A3FC-6978-42B8-9019-70A008568919}" type="presParOf" srcId="{0D6A4A81-FFA9-42C7-BBC3-BCCC51A3DCF2}" destId="{6511D0D9-70DC-4339-96C4-DD33205F87C1}" srcOrd="0" destOrd="0" presId="urn:microsoft.com/office/officeart/2005/8/layout/chevron1"/>
    <dgm:cxn modelId="{567920C7-4134-4627-A380-8F8F394F2834}" type="presParOf" srcId="{0D6A4A81-FFA9-42C7-BBC3-BCCC51A3DCF2}" destId="{8BCAF072-4FAF-449F-8C53-78518D76B592}" srcOrd="1" destOrd="0" presId="urn:microsoft.com/office/officeart/2005/8/layout/chevron1"/>
    <dgm:cxn modelId="{677DDBB9-B939-453E-B461-E7447AC0174C}" type="presParOf" srcId="{0D6A4A81-FFA9-42C7-BBC3-BCCC51A3DCF2}" destId="{43DC4257-F726-4965-A99D-717FF7EF15E1}" srcOrd="2" destOrd="0" presId="urn:microsoft.com/office/officeart/2005/8/layout/chevron1"/>
    <dgm:cxn modelId="{73B2D07B-7521-4A64-80E8-9CBA445FCEC5}" type="presParOf" srcId="{0D6A4A81-FFA9-42C7-BBC3-BCCC51A3DCF2}" destId="{A514C0F8-126E-44DB-9F84-D33D0671F73B}" srcOrd="3" destOrd="0" presId="urn:microsoft.com/office/officeart/2005/8/layout/chevron1"/>
    <dgm:cxn modelId="{0DA667F2-AEC9-4736-B340-DADBD35D7A18}" type="presParOf" srcId="{0D6A4A81-FFA9-42C7-BBC3-BCCC51A3DCF2}" destId="{21EB8C8B-5DE8-49D3-8E8A-1A64BA4D20FC}" srcOrd="4" destOrd="0" presId="urn:microsoft.com/office/officeart/2005/8/layout/chevron1"/>
    <dgm:cxn modelId="{ED9D4B1C-ECC7-4A03-9721-DE4D7673F6ED}" type="presParOf" srcId="{0D6A4A81-FFA9-42C7-BBC3-BCCC51A3DCF2}" destId="{7DA6DBB3-4222-4239-A5DD-C6B41A9F0632}" srcOrd="5" destOrd="0" presId="urn:microsoft.com/office/officeart/2005/8/layout/chevron1"/>
    <dgm:cxn modelId="{A98303F9-70E7-457B-8425-2A0EE76B443D}" type="presParOf" srcId="{0D6A4A81-FFA9-42C7-BBC3-BCCC51A3DCF2}" destId="{FA531D2C-0DEB-4A3E-964F-2819C754CF1E}" srcOrd="6" destOrd="0" presId="urn:microsoft.com/office/officeart/2005/8/layout/chevron1"/>
    <dgm:cxn modelId="{422B908B-4E54-4E80-95EB-22E4DB87B9F9}" type="presParOf" srcId="{0D6A4A81-FFA9-42C7-BBC3-BCCC51A3DCF2}" destId="{E3FF24F0-DBB0-41B7-A10A-4C99FD5BD509}" srcOrd="7" destOrd="0" presId="urn:microsoft.com/office/officeart/2005/8/layout/chevron1"/>
    <dgm:cxn modelId="{003F318B-5501-492D-B9E8-46770E145DC1}" type="presParOf" srcId="{0D6A4A81-FFA9-42C7-BBC3-BCCC51A3DCF2}" destId="{6DE350B9-46C4-4202-B058-21CEF000E4FB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FC6A702-02D1-430A-B183-549BBDE246D0}" type="doc">
      <dgm:prSet loTypeId="urn:microsoft.com/office/officeart/2005/8/layout/chevron1" loCatId="process" qsTypeId="urn:microsoft.com/office/officeart/2005/8/quickstyle/simple4" qsCatId="simple" csTypeId="urn:microsoft.com/office/officeart/2005/8/colors/accent1_2#20" csCatId="accent1" phldr="1"/>
      <dgm:spPr/>
    </dgm:pt>
    <dgm:pt modelId="{7BB0CA38-62DF-4E34-843A-066F2F62BB32}">
      <dgm:prSet phldrT="[Text]"/>
      <dgm:spPr/>
      <dgm:t>
        <a:bodyPr/>
        <a:lstStyle/>
        <a:p>
          <a:r>
            <a:rPr lang="pt-BR" dirty="0" err="1" smtClean="0"/>
            <a:t>Predictive</a:t>
          </a:r>
          <a:r>
            <a:rPr lang="pt-BR" dirty="0" smtClean="0"/>
            <a:t> </a:t>
          </a:r>
          <a:r>
            <a:rPr lang="pt-BR" dirty="0" err="1" smtClean="0"/>
            <a:t>and</a:t>
          </a:r>
          <a:r>
            <a:rPr lang="pt-BR" dirty="0" smtClean="0"/>
            <a:t> </a:t>
          </a:r>
          <a:r>
            <a:rPr lang="pt-BR" dirty="0" err="1" smtClean="0"/>
            <a:t>Adaptive</a:t>
          </a:r>
          <a:endParaRPr lang="pt-BR" dirty="0"/>
        </a:p>
      </dgm:t>
    </dgm:pt>
    <dgm:pt modelId="{6E393243-8E06-4B67-A1AC-C3E1431E8B1A}" type="parTrans" cxnId="{06385DBF-E34E-4898-927D-31AC8E5A2FA2}">
      <dgm:prSet/>
      <dgm:spPr/>
      <dgm:t>
        <a:bodyPr/>
        <a:lstStyle/>
        <a:p>
          <a:endParaRPr lang="pt-BR"/>
        </a:p>
      </dgm:t>
    </dgm:pt>
    <dgm:pt modelId="{2CD3CE61-1499-4B19-80CA-06755C189535}" type="sibTrans" cxnId="{06385DBF-E34E-4898-927D-31AC8E5A2FA2}">
      <dgm:prSet/>
      <dgm:spPr/>
      <dgm:t>
        <a:bodyPr/>
        <a:lstStyle/>
        <a:p>
          <a:endParaRPr lang="pt-BR"/>
        </a:p>
      </dgm:t>
    </dgm:pt>
    <dgm:pt modelId="{701372D5-03BB-456F-8086-29EAE455349B}">
      <dgm:prSet/>
      <dgm:spPr/>
      <dgm:t>
        <a:bodyPr/>
        <a:lstStyle/>
        <a:p>
          <a:r>
            <a:rPr lang="en-US" dirty="0" smtClean="0"/>
            <a:t>SDLC Phases</a:t>
          </a:r>
          <a:endParaRPr lang="pt-BR" dirty="0" smtClean="0"/>
        </a:p>
      </dgm:t>
    </dgm:pt>
    <dgm:pt modelId="{A6948FFB-4FC0-4C97-95D1-F968DF07C562}" type="parTrans" cxnId="{B1F2ADCC-36AD-4C1D-812F-505E99FF2367}">
      <dgm:prSet/>
      <dgm:spPr/>
      <dgm:t>
        <a:bodyPr/>
        <a:lstStyle/>
        <a:p>
          <a:endParaRPr lang="pt-BR"/>
        </a:p>
      </dgm:t>
    </dgm:pt>
    <dgm:pt modelId="{5A930906-D1BB-4C33-9958-FB009940E10A}" type="sibTrans" cxnId="{B1F2ADCC-36AD-4C1D-812F-505E99FF2367}">
      <dgm:prSet/>
      <dgm:spPr/>
      <dgm:t>
        <a:bodyPr/>
        <a:lstStyle/>
        <a:p>
          <a:endParaRPr lang="pt-BR"/>
        </a:p>
      </dgm:t>
    </dgm:pt>
    <dgm:pt modelId="{C6B67C73-2C0A-42A8-A869-0711F2D4592B}">
      <dgm:prSet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pt-BR" dirty="0" smtClean="0"/>
            <a:t>Business Modeling</a:t>
          </a:r>
        </a:p>
      </dgm:t>
    </dgm:pt>
    <dgm:pt modelId="{9EE4AF82-5792-4EB5-8BB9-EF273A18063C}" type="parTrans" cxnId="{C3A563F4-3DD1-4A62-A9D1-22D5CD928ABA}">
      <dgm:prSet/>
      <dgm:spPr/>
      <dgm:t>
        <a:bodyPr/>
        <a:lstStyle/>
        <a:p>
          <a:endParaRPr lang="pt-BR"/>
        </a:p>
      </dgm:t>
    </dgm:pt>
    <dgm:pt modelId="{2F374C4E-759D-429B-9BF8-63F6CD0F08ED}" type="sibTrans" cxnId="{C3A563F4-3DD1-4A62-A9D1-22D5CD928ABA}">
      <dgm:prSet/>
      <dgm:spPr/>
      <dgm:t>
        <a:bodyPr/>
        <a:lstStyle/>
        <a:p>
          <a:endParaRPr lang="pt-BR"/>
        </a:p>
      </dgm:t>
    </dgm:pt>
    <dgm:pt modelId="{C6645650-18F5-4D6F-8115-25EBF546DCAE}">
      <dgm:prSet/>
      <dgm:spPr/>
      <dgm:t>
        <a:bodyPr/>
        <a:lstStyle/>
        <a:p>
          <a:r>
            <a:rPr lang="pt-BR" dirty="0" smtClean="0"/>
            <a:t>Intiation Phase (Intro)</a:t>
          </a:r>
        </a:p>
      </dgm:t>
    </dgm:pt>
    <dgm:pt modelId="{650F0802-F90A-4139-A64F-CAFDBACBE66D}" type="parTrans" cxnId="{D224E8D8-98B0-4C55-BF9A-3C4C95D14047}">
      <dgm:prSet/>
      <dgm:spPr/>
      <dgm:t>
        <a:bodyPr/>
        <a:lstStyle/>
        <a:p>
          <a:endParaRPr lang="pt-BR"/>
        </a:p>
      </dgm:t>
    </dgm:pt>
    <dgm:pt modelId="{FA723520-BAE6-48D2-8996-EF7F97C93F02}" type="sibTrans" cxnId="{D224E8D8-98B0-4C55-BF9A-3C4C95D14047}">
      <dgm:prSet/>
      <dgm:spPr/>
      <dgm:t>
        <a:bodyPr/>
        <a:lstStyle/>
        <a:p>
          <a:endParaRPr lang="pt-BR"/>
        </a:p>
      </dgm:t>
    </dgm:pt>
    <dgm:pt modelId="{1F795279-2042-4694-92C0-0ACFF44E7988}">
      <dgm:prSet/>
      <dgm:spPr/>
      <dgm:t>
        <a:bodyPr/>
        <a:lstStyle/>
        <a:p>
          <a:r>
            <a:rPr lang="pt-BR" dirty="0" smtClean="0"/>
            <a:t>Business Use Cases and Activity Diagrams</a:t>
          </a:r>
        </a:p>
      </dgm:t>
    </dgm:pt>
    <dgm:pt modelId="{113CADAF-F5D5-4D3E-B511-72C2D5FE7D6F}" type="parTrans" cxnId="{0E5F8691-7319-47F3-95E6-7016044E8775}">
      <dgm:prSet/>
      <dgm:spPr/>
      <dgm:t>
        <a:bodyPr/>
        <a:lstStyle/>
        <a:p>
          <a:endParaRPr lang="pt-BR"/>
        </a:p>
      </dgm:t>
    </dgm:pt>
    <dgm:pt modelId="{A92496B8-3126-4EC4-8220-61675EFF5D83}" type="sibTrans" cxnId="{0E5F8691-7319-47F3-95E6-7016044E8775}">
      <dgm:prSet/>
      <dgm:spPr/>
      <dgm:t>
        <a:bodyPr/>
        <a:lstStyle/>
        <a:p>
          <a:endParaRPr lang="pt-BR"/>
        </a:p>
      </dgm:t>
    </dgm:pt>
    <dgm:pt modelId="{0D6A4A81-FFA9-42C7-BBC3-BCCC51A3DCF2}" type="pres">
      <dgm:prSet presAssocID="{4FC6A702-02D1-430A-B183-549BBDE246D0}" presName="Name0" presStyleCnt="0">
        <dgm:presLayoutVars>
          <dgm:dir/>
          <dgm:animLvl val="lvl"/>
          <dgm:resizeHandles val="exact"/>
        </dgm:presLayoutVars>
      </dgm:prSet>
      <dgm:spPr/>
    </dgm:pt>
    <dgm:pt modelId="{6511D0D9-70DC-4339-96C4-DD33205F87C1}" type="pres">
      <dgm:prSet presAssocID="{7BB0CA38-62DF-4E34-843A-066F2F62BB32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8BCAF072-4FAF-449F-8C53-78518D76B592}" type="pres">
      <dgm:prSet presAssocID="{2CD3CE61-1499-4B19-80CA-06755C189535}" presName="parTxOnlySpace" presStyleCnt="0"/>
      <dgm:spPr/>
    </dgm:pt>
    <dgm:pt modelId="{6E84F374-D172-4216-A687-2BF791D1F4B3}" type="pres">
      <dgm:prSet presAssocID="{701372D5-03BB-456F-8086-29EAE455349B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1710D553-2F16-46D8-BDA4-591D607F0DBE}" type="pres">
      <dgm:prSet presAssocID="{5A930906-D1BB-4C33-9958-FB009940E10A}" presName="parTxOnlySpace" presStyleCnt="0"/>
      <dgm:spPr/>
    </dgm:pt>
    <dgm:pt modelId="{C7AB0010-A3EF-416F-8B02-09CED7C96409}" type="pres">
      <dgm:prSet presAssocID="{C6B67C73-2C0A-42A8-A869-0711F2D4592B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237A986F-85AA-4DFF-8F29-2B0410D8EA18}" type="pres">
      <dgm:prSet presAssocID="{2F374C4E-759D-429B-9BF8-63F6CD0F08ED}" presName="parTxOnlySpace" presStyleCnt="0"/>
      <dgm:spPr/>
    </dgm:pt>
    <dgm:pt modelId="{79043796-2189-41DC-9FF0-7264E2C15B40}" type="pres">
      <dgm:prSet presAssocID="{C6645650-18F5-4D6F-8115-25EBF546DCAE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4F24736-A6EC-4DD3-91C9-98D4597A5BFC}" type="pres">
      <dgm:prSet presAssocID="{FA723520-BAE6-48D2-8996-EF7F97C93F02}" presName="parTxOnlySpace" presStyleCnt="0"/>
      <dgm:spPr/>
    </dgm:pt>
    <dgm:pt modelId="{446E0AFB-3B66-4F65-A13D-A0CF03C150FA}" type="pres">
      <dgm:prSet presAssocID="{1F795279-2042-4694-92C0-0ACFF44E7988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C3A563F4-3DD1-4A62-A9D1-22D5CD928ABA}" srcId="{4FC6A702-02D1-430A-B183-549BBDE246D0}" destId="{C6B67C73-2C0A-42A8-A869-0711F2D4592B}" srcOrd="2" destOrd="0" parTransId="{9EE4AF82-5792-4EB5-8BB9-EF273A18063C}" sibTransId="{2F374C4E-759D-429B-9BF8-63F6CD0F08ED}"/>
    <dgm:cxn modelId="{4831B565-ECA4-4575-AD16-AA20251B39C2}" type="presOf" srcId="{1F795279-2042-4694-92C0-0ACFF44E7988}" destId="{446E0AFB-3B66-4F65-A13D-A0CF03C150FA}" srcOrd="0" destOrd="0" presId="urn:microsoft.com/office/officeart/2005/8/layout/chevron1"/>
    <dgm:cxn modelId="{C474FDA5-A210-4CB0-8E3E-02D9663F3F83}" type="presOf" srcId="{701372D5-03BB-456F-8086-29EAE455349B}" destId="{6E84F374-D172-4216-A687-2BF791D1F4B3}" srcOrd="0" destOrd="0" presId="urn:microsoft.com/office/officeart/2005/8/layout/chevron1"/>
    <dgm:cxn modelId="{D224E8D8-98B0-4C55-BF9A-3C4C95D14047}" srcId="{4FC6A702-02D1-430A-B183-549BBDE246D0}" destId="{C6645650-18F5-4D6F-8115-25EBF546DCAE}" srcOrd="3" destOrd="0" parTransId="{650F0802-F90A-4139-A64F-CAFDBACBE66D}" sibTransId="{FA723520-BAE6-48D2-8996-EF7F97C93F02}"/>
    <dgm:cxn modelId="{C06643FA-CDE5-4A04-BB60-07285321DAD6}" type="presOf" srcId="{4FC6A702-02D1-430A-B183-549BBDE246D0}" destId="{0D6A4A81-FFA9-42C7-BBC3-BCCC51A3DCF2}" srcOrd="0" destOrd="0" presId="urn:microsoft.com/office/officeart/2005/8/layout/chevron1"/>
    <dgm:cxn modelId="{0E5F8691-7319-47F3-95E6-7016044E8775}" srcId="{4FC6A702-02D1-430A-B183-549BBDE246D0}" destId="{1F795279-2042-4694-92C0-0ACFF44E7988}" srcOrd="4" destOrd="0" parTransId="{113CADAF-F5D5-4D3E-B511-72C2D5FE7D6F}" sibTransId="{A92496B8-3126-4EC4-8220-61675EFF5D83}"/>
    <dgm:cxn modelId="{E772C44F-355C-47AC-935C-B0BD3F1F49BA}" type="presOf" srcId="{C6645650-18F5-4D6F-8115-25EBF546DCAE}" destId="{79043796-2189-41DC-9FF0-7264E2C15B40}" srcOrd="0" destOrd="0" presId="urn:microsoft.com/office/officeart/2005/8/layout/chevron1"/>
    <dgm:cxn modelId="{9A4DD242-AE04-48A3-8145-8F186DE37560}" type="presOf" srcId="{7BB0CA38-62DF-4E34-843A-066F2F62BB32}" destId="{6511D0D9-70DC-4339-96C4-DD33205F87C1}" srcOrd="0" destOrd="0" presId="urn:microsoft.com/office/officeart/2005/8/layout/chevron1"/>
    <dgm:cxn modelId="{B1F2ADCC-36AD-4C1D-812F-505E99FF2367}" srcId="{4FC6A702-02D1-430A-B183-549BBDE246D0}" destId="{701372D5-03BB-456F-8086-29EAE455349B}" srcOrd="1" destOrd="0" parTransId="{A6948FFB-4FC0-4C97-95D1-F968DF07C562}" sibTransId="{5A930906-D1BB-4C33-9958-FB009940E10A}"/>
    <dgm:cxn modelId="{7DFD0ECC-C243-4FD5-AA68-7E9A49CB5312}" type="presOf" srcId="{C6B67C73-2C0A-42A8-A869-0711F2D4592B}" destId="{C7AB0010-A3EF-416F-8B02-09CED7C96409}" srcOrd="0" destOrd="0" presId="urn:microsoft.com/office/officeart/2005/8/layout/chevron1"/>
    <dgm:cxn modelId="{06385DBF-E34E-4898-927D-31AC8E5A2FA2}" srcId="{4FC6A702-02D1-430A-B183-549BBDE246D0}" destId="{7BB0CA38-62DF-4E34-843A-066F2F62BB32}" srcOrd="0" destOrd="0" parTransId="{6E393243-8E06-4B67-A1AC-C3E1431E8B1A}" sibTransId="{2CD3CE61-1499-4B19-80CA-06755C189535}"/>
    <dgm:cxn modelId="{82F18428-2EBA-4262-849F-52D0A78ADCF7}" type="presParOf" srcId="{0D6A4A81-FFA9-42C7-BBC3-BCCC51A3DCF2}" destId="{6511D0D9-70DC-4339-96C4-DD33205F87C1}" srcOrd="0" destOrd="0" presId="urn:microsoft.com/office/officeart/2005/8/layout/chevron1"/>
    <dgm:cxn modelId="{272719D3-58DF-4748-A410-3B5FC2FB9CD6}" type="presParOf" srcId="{0D6A4A81-FFA9-42C7-BBC3-BCCC51A3DCF2}" destId="{8BCAF072-4FAF-449F-8C53-78518D76B592}" srcOrd="1" destOrd="0" presId="urn:microsoft.com/office/officeart/2005/8/layout/chevron1"/>
    <dgm:cxn modelId="{14EE35D3-5B31-4609-96AB-8E7B13A71B72}" type="presParOf" srcId="{0D6A4A81-FFA9-42C7-BBC3-BCCC51A3DCF2}" destId="{6E84F374-D172-4216-A687-2BF791D1F4B3}" srcOrd="2" destOrd="0" presId="urn:microsoft.com/office/officeart/2005/8/layout/chevron1"/>
    <dgm:cxn modelId="{EB473F7A-EE83-41F3-A386-0BD9001B7BF4}" type="presParOf" srcId="{0D6A4A81-FFA9-42C7-BBC3-BCCC51A3DCF2}" destId="{1710D553-2F16-46D8-BDA4-591D607F0DBE}" srcOrd="3" destOrd="0" presId="urn:microsoft.com/office/officeart/2005/8/layout/chevron1"/>
    <dgm:cxn modelId="{C3908201-2B54-46DD-A6D9-4F630E296EF2}" type="presParOf" srcId="{0D6A4A81-FFA9-42C7-BBC3-BCCC51A3DCF2}" destId="{C7AB0010-A3EF-416F-8B02-09CED7C96409}" srcOrd="4" destOrd="0" presId="urn:microsoft.com/office/officeart/2005/8/layout/chevron1"/>
    <dgm:cxn modelId="{E1A1315E-B1AE-4FEE-BC35-B6D410CA40D6}" type="presParOf" srcId="{0D6A4A81-FFA9-42C7-BBC3-BCCC51A3DCF2}" destId="{237A986F-85AA-4DFF-8F29-2B0410D8EA18}" srcOrd="5" destOrd="0" presId="urn:microsoft.com/office/officeart/2005/8/layout/chevron1"/>
    <dgm:cxn modelId="{88ABAE58-36C8-48DC-A10B-B78044AEA429}" type="presParOf" srcId="{0D6A4A81-FFA9-42C7-BBC3-BCCC51A3DCF2}" destId="{79043796-2189-41DC-9FF0-7264E2C15B40}" srcOrd="6" destOrd="0" presId="urn:microsoft.com/office/officeart/2005/8/layout/chevron1"/>
    <dgm:cxn modelId="{719AFA88-244A-4ABB-8A52-9F0FF05100E1}" type="presParOf" srcId="{0D6A4A81-FFA9-42C7-BBC3-BCCC51A3DCF2}" destId="{C4F24736-A6EC-4DD3-91C9-98D4597A5BFC}" srcOrd="7" destOrd="0" presId="urn:microsoft.com/office/officeart/2005/8/layout/chevron1"/>
    <dgm:cxn modelId="{226CFCFB-CD97-4FB8-B0B8-E65CF7A799D2}" type="presParOf" srcId="{0D6A4A81-FFA9-42C7-BBC3-BCCC51A3DCF2}" destId="{446E0AFB-3B66-4F65-A13D-A0CF03C150FA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FC6A702-02D1-430A-B183-549BBDE246D0}" type="doc">
      <dgm:prSet loTypeId="urn:microsoft.com/office/officeart/2005/8/layout/chevron1" loCatId="process" qsTypeId="urn:microsoft.com/office/officeart/2005/8/quickstyle/simple4" qsCatId="simple" csTypeId="urn:microsoft.com/office/officeart/2005/8/colors/accent1_2#20" csCatId="accent1" phldr="1"/>
      <dgm:spPr/>
    </dgm:pt>
    <dgm:pt modelId="{7BB0CA38-62DF-4E34-843A-066F2F62BB32}">
      <dgm:prSet phldrT="[Text]"/>
      <dgm:spPr>
        <a:solidFill>
          <a:schemeClr val="accent1"/>
        </a:solidFill>
      </dgm:spPr>
      <dgm:t>
        <a:bodyPr/>
        <a:lstStyle/>
        <a:p>
          <a:r>
            <a:rPr lang="pt-BR" smtClean="0"/>
            <a:t>Predictive and Adaptive</a:t>
          </a:r>
          <a:endParaRPr lang="pt-BR" dirty="0"/>
        </a:p>
      </dgm:t>
    </dgm:pt>
    <dgm:pt modelId="{6E393243-8E06-4B67-A1AC-C3E1431E8B1A}" type="parTrans" cxnId="{06385DBF-E34E-4898-927D-31AC8E5A2FA2}">
      <dgm:prSet/>
      <dgm:spPr/>
      <dgm:t>
        <a:bodyPr/>
        <a:lstStyle/>
        <a:p>
          <a:endParaRPr lang="pt-BR"/>
        </a:p>
      </dgm:t>
    </dgm:pt>
    <dgm:pt modelId="{2CD3CE61-1499-4B19-80CA-06755C189535}" type="sibTrans" cxnId="{06385DBF-E34E-4898-927D-31AC8E5A2FA2}">
      <dgm:prSet/>
      <dgm:spPr/>
      <dgm:t>
        <a:bodyPr/>
        <a:lstStyle/>
        <a:p>
          <a:endParaRPr lang="pt-BR"/>
        </a:p>
      </dgm:t>
    </dgm:pt>
    <dgm:pt modelId="{6790849C-F4DD-409A-B828-1A1B151BEAE8}">
      <dgm:prSet/>
      <dgm:spPr/>
      <dgm:t>
        <a:bodyPr/>
        <a:lstStyle/>
        <a:p>
          <a:r>
            <a:rPr lang="en-US" dirty="0" smtClean="0"/>
            <a:t>SDLC Phases</a:t>
          </a:r>
          <a:endParaRPr lang="pt-BR" dirty="0" smtClean="0"/>
        </a:p>
      </dgm:t>
    </dgm:pt>
    <dgm:pt modelId="{6F50F9FC-7E5D-4F9A-A039-6161E09DDA03}" type="parTrans" cxnId="{81A8E1B2-0495-4732-B240-03A72920D7DF}">
      <dgm:prSet/>
      <dgm:spPr/>
      <dgm:t>
        <a:bodyPr/>
        <a:lstStyle/>
        <a:p>
          <a:endParaRPr lang="pt-BR"/>
        </a:p>
      </dgm:t>
    </dgm:pt>
    <dgm:pt modelId="{8E84ACD1-DE06-48BA-95B3-A7454EFA76D4}" type="sibTrans" cxnId="{81A8E1B2-0495-4732-B240-03A72920D7DF}">
      <dgm:prSet/>
      <dgm:spPr/>
      <dgm:t>
        <a:bodyPr/>
        <a:lstStyle/>
        <a:p>
          <a:endParaRPr lang="pt-BR"/>
        </a:p>
      </dgm:t>
    </dgm:pt>
    <dgm:pt modelId="{D701A93A-37A2-450C-9069-D78ADCE9BE76}">
      <dgm:prSet/>
      <dgm:spPr/>
      <dgm:t>
        <a:bodyPr/>
        <a:lstStyle/>
        <a:p>
          <a:r>
            <a:rPr lang="pt-BR" dirty="0" smtClean="0"/>
            <a:t>Business Modeling</a:t>
          </a:r>
        </a:p>
      </dgm:t>
    </dgm:pt>
    <dgm:pt modelId="{8943DC1D-169B-463B-833B-E3165BDF97F6}" type="parTrans" cxnId="{05402CA1-582D-41E0-B246-3DBAE981FE96}">
      <dgm:prSet/>
      <dgm:spPr/>
      <dgm:t>
        <a:bodyPr/>
        <a:lstStyle/>
        <a:p>
          <a:endParaRPr lang="pt-BR"/>
        </a:p>
      </dgm:t>
    </dgm:pt>
    <dgm:pt modelId="{62379AFA-6569-44B1-B477-C2D62108D0A8}" type="sibTrans" cxnId="{05402CA1-582D-41E0-B246-3DBAE981FE96}">
      <dgm:prSet/>
      <dgm:spPr/>
      <dgm:t>
        <a:bodyPr/>
        <a:lstStyle/>
        <a:p>
          <a:endParaRPr lang="pt-BR"/>
        </a:p>
      </dgm:t>
    </dgm:pt>
    <dgm:pt modelId="{E680D1E3-EBFA-4511-9CBF-A40CE9B16E64}">
      <dgm:prSet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pt-BR" dirty="0" smtClean="0"/>
            <a:t>Intiation Phase (Intro)</a:t>
          </a:r>
        </a:p>
      </dgm:t>
    </dgm:pt>
    <dgm:pt modelId="{D4FAD5D2-6707-4CEF-B212-8FB1164222CA}" type="parTrans" cxnId="{74700463-1449-48B2-B316-B953B01AB20E}">
      <dgm:prSet/>
      <dgm:spPr/>
      <dgm:t>
        <a:bodyPr/>
        <a:lstStyle/>
        <a:p>
          <a:endParaRPr lang="pt-BR"/>
        </a:p>
      </dgm:t>
    </dgm:pt>
    <dgm:pt modelId="{B9AA211F-EFFC-495A-B7B2-947210721DA2}" type="sibTrans" cxnId="{74700463-1449-48B2-B316-B953B01AB20E}">
      <dgm:prSet/>
      <dgm:spPr/>
      <dgm:t>
        <a:bodyPr/>
        <a:lstStyle/>
        <a:p>
          <a:endParaRPr lang="pt-BR"/>
        </a:p>
      </dgm:t>
    </dgm:pt>
    <dgm:pt modelId="{B83F22AA-BF70-42D3-BC14-9DC32DA7290C}">
      <dgm:prSet/>
      <dgm:spPr/>
      <dgm:t>
        <a:bodyPr/>
        <a:lstStyle/>
        <a:p>
          <a:r>
            <a:rPr lang="pt-BR" dirty="0" smtClean="0"/>
            <a:t>Business Use Cases and Activity Diagrams</a:t>
          </a:r>
        </a:p>
      </dgm:t>
    </dgm:pt>
    <dgm:pt modelId="{C0F6CD40-B9DC-4E5A-8D7E-49F5D54CBEFF}" type="parTrans" cxnId="{06F3BD19-400B-46E3-BE2C-0A2EDB3F3E96}">
      <dgm:prSet/>
      <dgm:spPr/>
      <dgm:t>
        <a:bodyPr/>
        <a:lstStyle/>
        <a:p>
          <a:endParaRPr lang="pt-BR"/>
        </a:p>
      </dgm:t>
    </dgm:pt>
    <dgm:pt modelId="{81CC561F-4EAB-4271-8BB7-5DB5C93EB849}" type="sibTrans" cxnId="{06F3BD19-400B-46E3-BE2C-0A2EDB3F3E96}">
      <dgm:prSet/>
      <dgm:spPr/>
      <dgm:t>
        <a:bodyPr/>
        <a:lstStyle/>
        <a:p>
          <a:endParaRPr lang="pt-BR"/>
        </a:p>
      </dgm:t>
    </dgm:pt>
    <dgm:pt modelId="{0D6A4A81-FFA9-42C7-BBC3-BCCC51A3DCF2}" type="pres">
      <dgm:prSet presAssocID="{4FC6A702-02D1-430A-B183-549BBDE246D0}" presName="Name0" presStyleCnt="0">
        <dgm:presLayoutVars>
          <dgm:dir/>
          <dgm:animLvl val="lvl"/>
          <dgm:resizeHandles val="exact"/>
        </dgm:presLayoutVars>
      </dgm:prSet>
      <dgm:spPr/>
    </dgm:pt>
    <dgm:pt modelId="{6511D0D9-70DC-4339-96C4-DD33205F87C1}" type="pres">
      <dgm:prSet presAssocID="{7BB0CA38-62DF-4E34-843A-066F2F62BB32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8BCAF072-4FAF-449F-8C53-78518D76B592}" type="pres">
      <dgm:prSet presAssocID="{2CD3CE61-1499-4B19-80CA-06755C189535}" presName="parTxOnlySpace" presStyleCnt="0"/>
      <dgm:spPr/>
    </dgm:pt>
    <dgm:pt modelId="{5D9A5F42-6F31-4390-81C3-24767BF5C0F4}" type="pres">
      <dgm:prSet presAssocID="{6790849C-F4DD-409A-B828-1A1B151BEAE8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02B8F7CD-E680-4B8A-A43D-42D08BBC0CA0}" type="pres">
      <dgm:prSet presAssocID="{8E84ACD1-DE06-48BA-95B3-A7454EFA76D4}" presName="parTxOnlySpace" presStyleCnt="0"/>
      <dgm:spPr/>
    </dgm:pt>
    <dgm:pt modelId="{6EFA4852-B052-4CC3-B23D-5773431A5424}" type="pres">
      <dgm:prSet presAssocID="{D701A93A-37A2-450C-9069-D78ADCE9BE76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1C1ED868-1C5D-4ED9-8F8D-B3570D02A88C}" type="pres">
      <dgm:prSet presAssocID="{62379AFA-6569-44B1-B477-C2D62108D0A8}" presName="parTxOnlySpace" presStyleCnt="0"/>
      <dgm:spPr/>
    </dgm:pt>
    <dgm:pt modelId="{40627902-3060-4ADB-A0A0-347869E0239C}" type="pres">
      <dgm:prSet presAssocID="{E680D1E3-EBFA-4511-9CBF-A40CE9B16E6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1AB7C64-E526-4BD5-AC53-BB938B145121}" type="pres">
      <dgm:prSet presAssocID="{B9AA211F-EFFC-495A-B7B2-947210721DA2}" presName="parTxOnlySpace" presStyleCnt="0"/>
      <dgm:spPr/>
    </dgm:pt>
    <dgm:pt modelId="{6C00F70D-C0C0-49BA-AAC7-844283206E65}" type="pres">
      <dgm:prSet presAssocID="{B83F22AA-BF70-42D3-BC14-9DC32DA7290C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181E6D64-6DA8-45C4-BE50-C4286D23C88B}" type="presOf" srcId="{4FC6A702-02D1-430A-B183-549BBDE246D0}" destId="{0D6A4A81-FFA9-42C7-BBC3-BCCC51A3DCF2}" srcOrd="0" destOrd="0" presId="urn:microsoft.com/office/officeart/2005/8/layout/chevron1"/>
    <dgm:cxn modelId="{81A8E1B2-0495-4732-B240-03A72920D7DF}" srcId="{4FC6A702-02D1-430A-B183-549BBDE246D0}" destId="{6790849C-F4DD-409A-B828-1A1B151BEAE8}" srcOrd="1" destOrd="0" parTransId="{6F50F9FC-7E5D-4F9A-A039-6161E09DDA03}" sibTransId="{8E84ACD1-DE06-48BA-95B3-A7454EFA76D4}"/>
    <dgm:cxn modelId="{3FBD1A0A-5249-4849-8100-4263AF9C2C98}" type="presOf" srcId="{B83F22AA-BF70-42D3-BC14-9DC32DA7290C}" destId="{6C00F70D-C0C0-49BA-AAC7-844283206E65}" srcOrd="0" destOrd="0" presId="urn:microsoft.com/office/officeart/2005/8/layout/chevron1"/>
    <dgm:cxn modelId="{74700463-1449-48B2-B316-B953B01AB20E}" srcId="{4FC6A702-02D1-430A-B183-549BBDE246D0}" destId="{E680D1E3-EBFA-4511-9CBF-A40CE9B16E64}" srcOrd="3" destOrd="0" parTransId="{D4FAD5D2-6707-4CEF-B212-8FB1164222CA}" sibTransId="{B9AA211F-EFFC-495A-B7B2-947210721DA2}"/>
    <dgm:cxn modelId="{05402CA1-582D-41E0-B246-3DBAE981FE96}" srcId="{4FC6A702-02D1-430A-B183-549BBDE246D0}" destId="{D701A93A-37A2-450C-9069-D78ADCE9BE76}" srcOrd="2" destOrd="0" parTransId="{8943DC1D-169B-463B-833B-E3165BDF97F6}" sibTransId="{62379AFA-6569-44B1-B477-C2D62108D0A8}"/>
    <dgm:cxn modelId="{1EA2E56D-DDA0-4675-8F2E-BAD2F089D2F9}" type="presOf" srcId="{E680D1E3-EBFA-4511-9CBF-A40CE9B16E64}" destId="{40627902-3060-4ADB-A0A0-347869E0239C}" srcOrd="0" destOrd="0" presId="urn:microsoft.com/office/officeart/2005/8/layout/chevron1"/>
    <dgm:cxn modelId="{9EDA0790-8DC3-40C1-B000-58F39D103E4A}" type="presOf" srcId="{6790849C-F4DD-409A-B828-1A1B151BEAE8}" destId="{5D9A5F42-6F31-4390-81C3-24767BF5C0F4}" srcOrd="0" destOrd="0" presId="urn:microsoft.com/office/officeart/2005/8/layout/chevron1"/>
    <dgm:cxn modelId="{1FA177CC-054C-4710-8C86-0D760B7424FF}" type="presOf" srcId="{7BB0CA38-62DF-4E34-843A-066F2F62BB32}" destId="{6511D0D9-70DC-4339-96C4-DD33205F87C1}" srcOrd="0" destOrd="0" presId="urn:microsoft.com/office/officeart/2005/8/layout/chevron1"/>
    <dgm:cxn modelId="{0A8597D5-9E25-4911-84D9-6FA2BDF4E580}" type="presOf" srcId="{D701A93A-37A2-450C-9069-D78ADCE9BE76}" destId="{6EFA4852-B052-4CC3-B23D-5773431A5424}" srcOrd="0" destOrd="0" presId="urn:microsoft.com/office/officeart/2005/8/layout/chevron1"/>
    <dgm:cxn modelId="{06F3BD19-400B-46E3-BE2C-0A2EDB3F3E96}" srcId="{4FC6A702-02D1-430A-B183-549BBDE246D0}" destId="{B83F22AA-BF70-42D3-BC14-9DC32DA7290C}" srcOrd="4" destOrd="0" parTransId="{C0F6CD40-B9DC-4E5A-8D7E-49F5D54CBEFF}" sibTransId="{81CC561F-4EAB-4271-8BB7-5DB5C93EB849}"/>
    <dgm:cxn modelId="{06385DBF-E34E-4898-927D-31AC8E5A2FA2}" srcId="{4FC6A702-02D1-430A-B183-549BBDE246D0}" destId="{7BB0CA38-62DF-4E34-843A-066F2F62BB32}" srcOrd="0" destOrd="0" parTransId="{6E393243-8E06-4B67-A1AC-C3E1431E8B1A}" sibTransId="{2CD3CE61-1499-4B19-80CA-06755C189535}"/>
    <dgm:cxn modelId="{01FEDDB9-3F6F-446C-9E16-037E8B1CD9AA}" type="presParOf" srcId="{0D6A4A81-FFA9-42C7-BBC3-BCCC51A3DCF2}" destId="{6511D0D9-70DC-4339-96C4-DD33205F87C1}" srcOrd="0" destOrd="0" presId="urn:microsoft.com/office/officeart/2005/8/layout/chevron1"/>
    <dgm:cxn modelId="{D103B114-370E-4B56-8291-7D9BB5B61FB5}" type="presParOf" srcId="{0D6A4A81-FFA9-42C7-BBC3-BCCC51A3DCF2}" destId="{8BCAF072-4FAF-449F-8C53-78518D76B592}" srcOrd="1" destOrd="0" presId="urn:microsoft.com/office/officeart/2005/8/layout/chevron1"/>
    <dgm:cxn modelId="{E4CCF5C1-3E7E-44A6-9389-F07708AB076C}" type="presParOf" srcId="{0D6A4A81-FFA9-42C7-BBC3-BCCC51A3DCF2}" destId="{5D9A5F42-6F31-4390-81C3-24767BF5C0F4}" srcOrd="2" destOrd="0" presId="urn:microsoft.com/office/officeart/2005/8/layout/chevron1"/>
    <dgm:cxn modelId="{8397A338-E78E-4557-B2F3-51D947893C21}" type="presParOf" srcId="{0D6A4A81-FFA9-42C7-BBC3-BCCC51A3DCF2}" destId="{02B8F7CD-E680-4B8A-A43D-42D08BBC0CA0}" srcOrd="3" destOrd="0" presId="urn:microsoft.com/office/officeart/2005/8/layout/chevron1"/>
    <dgm:cxn modelId="{DD08C944-3FDB-4428-8830-6135A7BA550B}" type="presParOf" srcId="{0D6A4A81-FFA9-42C7-BBC3-BCCC51A3DCF2}" destId="{6EFA4852-B052-4CC3-B23D-5773431A5424}" srcOrd="4" destOrd="0" presId="urn:microsoft.com/office/officeart/2005/8/layout/chevron1"/>
    <dgm:cxn modelId="{0EE96AFA-D744-4104-8FD3-7E3AD5F41E20}" type="presParOf" srcId="{0D6A4A81-FFA9-42C7-BBC3-BCCC51A3DCF2}" destId="{1C1ED868-1C5D-4ED9-8F8D-B3570D02A88C}" srcOrd="5" destOrd="0" presId="urn:microsoft.com/office/officeart/2005/8/layout/chevron1"/>
    <dgm:cxn modelId="{6F7BB729-A49A-4AFC-8DB3-D6248C5D678E}" type="presParOf" srcId="{0D6A4A81-FFA9-42C7-BBC3-BCCC51A3DCF2}" destId="{40627902-3060-4ADB-A0A0-347869E0239C}" srcOrd="6" destOrd="0" presId="urn:microsoft.com/office/officeart/2005/8/layout/chevron1"/>
    <dgm:cxn modelId="{45D3A820-71CB-46B3-9DF2-0DEE56AFF0D3}" type="presParOf" srcId="{0D6A4A81-FFA9-42C7-BBC3-BCCC51A3DCF2}" destId="{C1AB7C64-E526-4BD5-AC53-BB938B145121}" srcOrd="7" destOrd="0" presId="urn:microsoft.com/office/officeart/2005/8/layout/chevron1"/>
    <dgm:cxn modelId="{779D33EC-EA3E-4352-B7AF-C59FAF9EF1A6}" type="presParOf" srcId="{0D6A4A81-FFA9-42C7-BBC3-BCCC51A3DCF2}" destId="{6C00F70D-C0C0-49BA-AAC7-844283206E65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FC6A702-02D1-430A-B183-549BBDE246D0}" type="doc">
      <dgm:prSet loTypeId="urn:microsoft.com/office/officeart/2005/8/layout/chevron1" loCatId="process" qsTypeId="urn:microsoft.com/office/officeart/2005/8/quickstyle/simple4" qsCatId="simple" csTypeId="urn:microsoft.com/office/officeart/2005/8/colors/accent1_2#20" csCatId="accent1" phldr="1"/>
      <dgm:spPr/>
    </dgm:pt>
    <dgm:pt modelId="{7BB0CA38-62DF-4E34-843A-066F2F62BB32}">
      <dgm:prSet phldrT="[Text]"/>
      <dgm:spPr/>
      <dgm:t>
        <a:bodyPr/>
        <a:lstStyle/>
        <a:p>
          <a:r>
            <a:rPr lang="pt-BR" dirty="0" smtClean="0"/>
            <a:t>Predictive and Adaptive</a:t>
          </a:r>
          <a:endParaRPr lang="pt-BR" dirty="0"/>
        </a:p>
      </dgm:t>
    </dgm:pt>
    <dgm:pt modelId="{6E393243-8E06-4B67-A1AC-C3E1431E8B1A}" type="parTrans" cxnId="{06385DBF-E34E-4898-927D-31AC8E5A2FA2}">
      <dgm:prSet/>
      <dgm:spPr/>
      <dgm:t>
        <a:bodyPr/>
        <a:lstStyle/>
        <a:p>
          <a:endParaRPr lang="pt-BR"/>
        </a:p>
      </dgm:t>
    </dgm:pt>
    <dgm:pt modelId="{2CD3CE61-1499-4B19-80CA-06755C189535}" type="sibTrans" cxnId="{06385DBF-E34E-4898-927D-31AC8E5A2FA2}">
      <dgm:prSet/>
      <dgm:spPr/>
      <dgm:t>
        <a:bodyPr/>
        <a:lstStyle/>
        <a:p>
          <a:endParaRPr lang="pt-BR"/>
        </a:p>
      </dgm:t>
    </dgm:pt>
    <dgm:pt modelId="{6790849C-F4DD-409A-B828-1A1B151BEAE8}">
      <dgm:prSet/>
      <dgm:spPr/>
      <dgm:t>
        <a:bodyPr/>
        <a:lstStyle/>
        <a:p>
          <a:r>
            <a:rPr lang="en-US" dirty="0" smtClean="0"/>
            <a:t>SDLC Phases</a:t>
          </a:r>
          <a:endParaRPr lang="pt-BR" dirty="0" smtClean="0"/>
        </a:p>
      </dgm:t>
    </dgm:pt>
    <dgm:pt modelId="{6F50F9FC-7E5D-4F9A-A039-6161E09DDA03}" type="parTrans" cxnId="{81A8E1B2-0495-4732-B240-03A72920D7DF}">
      <dgm:prSet/>
      <dgm:spPr/>
      <dgm:t>
        <a:bodyPr/>
        <a:lstStyle/>
        <a:p>
          <a:endParaRPr lang="pt-BR"/>
        </a:p>
      </dgm:t>
    </dgm:pt>
    <dgm:pt modelId="{8E84ACD1-DE06-48BA-95B3-A7454EFA76D4}" type="sibTrans" cxnId="{81A8E1B2-0495-4732-B240-03A72920D7DF}">
      <dgm:prSet/>
      <dgm:spPr/>
      <dgm:t>
        <a:bodyPr/>
        <a:lstStyle/>
        <a:p>
          <a:endParaRPr lang="pt-BR"/>
        </a:p>
      </dgm:t>
    </dgm:pt>
    <dgm:pt modelId="{D701A93A-37A2-450C-9069-D78ADCE9BE76}">
      <dgm:prSet/>
      <dgm:spPr/>
      <dgm:t>
        <a:bodyPr/>
        <a:lstStyle/>
        <a:p>
          <a:r>
            <a:rPr lang="pt-BR" dirty="0" smtClean="0"/>
            <a:t>Business Modeling</a:t>
          </a:r>
        </a:p>
      </dgm:t>
    </dgm:pt>
    <dgm:pt modelId="{8943DC1D-169B-463B-833B-E3165BDF97F6}" type="parTrans" cxnId="{05402CA1-582D-41E0-B246-3DBAE981FE96}">
      <dgm:prSet/>
      <dgm:spPr/>
      <dgm:t>
        <a:bodyPr/>
        <a:lstStyle/>
        <a:p>
          <a:endParaRPr lang="pt-BR"/>
        </a:p>
      </dgm:t>
    </dgm:pt>
    <dgm:pt modelId="{62379AFA-6569-44B1-B477-C2D62108D0A8}" type="sibTrans" cxnId="{05402CA1-582D-41E0-B246-3DBAE981FE96}">
      <dgm:prSet/>
      <dgm:spPr/>
      <dgm:t>
        <a:bodyPr/>
        <a:lstStyle/>
        <a:p>
          <a:endParaRPr lang="pt-BR"/>
        </a:p>
      </dgm:t>
    </dgm:pt>
    <dgm:pt modelId="{E680D1E3-EBFA-4511-9CBF-A40CE9B16E64}">
      <dgm:prSet/>
      <dgm:spPr/>
      <dgm:t>
        <a:bodyPr/>
        <a:lstStyle/>
        <a:p>
          <a:r>
            <a:rPr lang="pt-BR" dirty="0" smtClean="0"/>
            <a:t>Intiation Phase (Intro)</a:t>
          </a:r>
        </a:p>
      </dgm:t>
    </dgm:pt>
    <dgm:pt modelId="{D4FAD5D2-6707-4CEF-B212-8FB1164222CA}" type="parTrans" cxnId="{74700463-1449-48B2-B316-B953B01AB20E}">
      <dgm:prSet/>
      <dgm:spPr/>
      <dgm:t>
        <a:bodyPr/>
        <a:lstStyle/>
        <a:p>
          <a:endParaRPr lang="pt-BR"/>
        </a:p>
      </dgm:t>
    </dgm:pt>
    <dgm:pt modelId="{B9AA211F-EFFC-495A-B7B2-947210721DA2}" type="sibTrans" cxnId="{74700463-1449-48B2-B316-B953B01AB20E}">
      <dgm:prSet/>
      <dgm:spPr/>
      <dgm:t>
        <a:bodyPr/>
        <a:lstStyle/>
        <a:p>
          <a:endParaRPr lang="pt-BR"/>
        </a:p>
      </dgm:t>
    </dgm:pt>
    <dgm:pt modelId="{B83F22AA-BF70-42D3-BC14-9DC32DA7290C}">
      <dgm:prSet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pt-BR" dirty="0" smtClean="0"/>
            <a:t>Business Use Cases and Activity Diagrams</a:t>
          </a:r>
        </a:p>
      </dgm:t>
    </dgm:pt>
    <dgm:pt modelId="{C0F6CD40-B9DC-4E5A-8D7E-49F5D54CBEFF}" type="parTrans" cxnId="{06F3BD19-400B-46E3-BE2C-0A2EDB3F3E96}">
      <dgm:prSet/>
      <dgm:spPr/>
      <dgm:t>
        <a:bodyPr/>
        <a:lstStyle/>
        <a:p>
          <a:endParaRPr lang="pt-BR"/>
        </a:p>
      </dgm:t>
    </dgm:pt>
    <dgm:pt modelId="{81CC561F-4EAB-4271-8BB7-5DB5C93EB849}" type="sibTrans" cxnId="{06F3BD19-400B-46E3-BE2C-0A2EDB3F3E96}">
      <dgm:prSet/>
      <dgm:spPr/>
      <dgm:t>
        <a:bodyPr/>
        <a:lstStyle/>
        <a:p>
          <a:endParaRPr lang="pt-BR"/>
        </a:p>
      </dgm:t>
    </dgm:pt>
    <dgm:pt modelId="{0D6A4A81-FFA9-42C7-BBC3-BCCC51A3DCF2}" type="pres">
      <dgm:prSet presAssocID="{4FC6A702-02D1-430A-B183-549BBDE246D0}" presName="Name0" presStyleCnt="0">
        <dgm:presLayoutVars>
          <dgm:dir/>
          <dgm:animLvl val="lvl"/>
          <dgm:resizeHandles val="exact"/>
        </dgm:presLayoutVars>
      </dgm:prSet>
      <dgm:spPr/>
    </dgm:pt>
    <dgm:pt modelId="{6511D0D9-70DC-4339-96C4-DD33205F87C1}" type="pres">
      <dgm:prSet presAssocID="{7BB0CA38-62DF-4E34-843A-066F2F62BB32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8BCAF072-4FAF-449F-8C53-78518D76B592}" type="pres">
      <dgm:prSet presAssocID="{2CD3CE61-1499-4B19-80CA-06755C189535}" presName="parTxOnlySpace" presStyleCnt="0"/>
      <dgm:spPr/>
    </dgm:pt>
    <dgm:pt modelId="{5D9A5F42-6F31-4390-81C3-24767BF5C0F4}" type="pres">
      <dgm:prSet presAssocID="{6790849C-F4DD-409A-B828-1A1B151BEAE8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02B8F7CD-E680-4B8A-A43D-42D08BBC0CA0}" type="pres">
      <dgm:prSet presAssocID="{8E84ACD1-DE06-48BA-95B3-A7454EFA76D4}" presName="parTxOnlySpace" presStyleCnt="0"/>
      <dgm:spPr/>
    </dgm:pt>
    <dgm:pt modelId="{6EFA4852-B052-4CC3-B23D-5773431A5424}" type="pres">
      <dgm:prSet presAssocID="{D701A93A-37A2-450C-9069-D78ADCE9BE76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1C1ED868-1C5D-4ED9-8F8D-B3570D02A88C}" type="pres">
      <dgm:prSet presAssocID="{62379AFA-6569-44B1-B477-C2D62108D0A8}" presName="parTxOnlySpace" presStyleCnt="0"/>
      <dgm:spPr/>
    </dgm:pt>
    <dgm:pt modelId="{40627902-3060-4ADB-A0A0-347869E0239C}" type="pres">
      <dgm:prSet presAssocID="{E680D1E3-EBFA-4511-9CBF-A40CE9B16E6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1AB7C64-E526-4BD5-AC53-BB938B145121}" type="pres">
      <dgm:prSet presAssocID="{B9AA211F-EFFC-495A-B7B2-947210721DA2}" presName="parTxOnlySpace" presStyleCnt="0"/>
      <dgm:spPr/>
    </dgm:pt>
    <dgm:pt modelId="{6C00F70D-C0C0-49BA-AAC7-844283206E65}" type="pres">
      <dgm:prSet presAssocID="{B83F22AA-BF70-42D3-BC14-9DC32DA7290C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5198A6F6-8E21-406A-9378-A9C2652D52D8}" type="presOf" srcId="{4FC6A702-02D1-430A-B183-549BBDE246D0}" destId="{0D6A4A81-FFA9-42C7-BBC3-BCCC51A3DCF2}" srcOrd="0" destOrd="0" presId="urn:microsoft.com/office/officeart/2005/8/layout/chevron1"/>
    <dgm:cxn modelId="{06385DBF-E34E-4898-927D-31AC8E5A2FA2}" srcId="{4FC6A702-02D1-430A-B183-549BBDE246D0}" destId="{7BB0CA38-62DF-4E34-843A-066F2F62BB32}" srcOrd="0" destOrd="0" parTransId="{6E393243-8E06-4B67-A1AC-C3E1431E8B1A}" sibTransId="{2CD3CE61-1499-4B19-80CA-06755C189535}"/>
    <dgm:cxn modelId="{06F3BD19-400B-46E3-BE2C-0A2EDB3F3E96}" srcId="{4FC6A702-02D1-430A-B183-549BBDE246D0}" destId="{B83F22AA-BF70-42D3-BC14-9DC32DA7290C}" srcOrd="4" destOrd="0" parTransId="{C0F6CD40-B9DC-4E5A-8D7E-49F5D54CBEFF}" sibTransId="{81CC561F-4EAB-4271-8BB7-5DB5C93EB849}"/>
    <dgm:cxn modelId="{81A8E1B2-0495-4732-B240-03A72920D7DF}" srcId="{4FC6A702-02D1-430A-B183-549BBDE246D0}" destId="{6790849C-F4DD-409A-B828-1A1B151BEAE8}" srcOrd="1" destOrd="0" parTransId="{6F50F9FC-7E5D-4F9A-A039-6161E09DDA03}" sibTransId="{8E84ACD1-DE06-48BA-95B3-A7454EFA76D4}"/>
    <dgm:cxn modelId="{7B6BE888-5297-4F6B-9E4F-95073228A8B4}" type="presOf" srcId="{7BB0CA38-62DF-4E34-843A-066F2F62BB32}" destId="{6511D0D9-70DC-4339-96C4-DD33205F87C1}" srcOrd="0" destOrd="0" presId="urn:microsoft.com/office/officeart/2005/8/layout/chevron1"/>
    <dgm:cxn modelId="{8789BC9F-D5BC-4706-B3FB-F3FEB6AFEB2B}" type="presOf" srcId="{6790849C-F4DD-409A-B828-1A1B151BEAE8}" destId="{5D9A5F42-6F31-4390-81C3-24767BF5C0F4}" srcOrd="0" destOrd="0" presId="urn:microsoft.com/office/officeart/2005/8/layout/chevron1"/>
    <dgm:cxn modelId="{18FAE2E7-00A0-4E9F-804F-040FA8F1D2E9}" type="presOf" srcId="{D701A93A-37A2-450C-9069-D78ADCE9BE76}" destId="{6EFA4852-B052-4CC3-B23D-5773431A5424}" srcOrd="0" destOrd="0" presId="urn:microsoft.com/office/officeart/2005/8/layout/chevron1"/>
    <dgm:cxn modelId="{05402CA1-582D-41E0-B246-3DBAE981FE96}" srcId="{4FC6A702-02D1-430A-B183-549BBDE246D0}" destId="{D701A93A-37A2-450C-9069-D78ADCE9BE76}" srcOrd="2" destOrd="0" parTransId="{8943DC1D-169B-463B-833B-E3165BDF97F6}" sibTransId="{62379AFA-6569-44B1-B477-C2D62108D0A8}"/>
    <dgm:cxn modelId="{79450ABD-15E9-498B-BD5F-BDEE77460C24}" type="presOf" srcId="{B83F22AA-BF70-42D3-BC14-9DC32DA7290C}" destId="{6C00F70D-C0C0-49BA-AAC7-844283206E65}" srcOrd="0" destOrd="0" presId="urn:microsoft.com/office/officeart/2005/8/layout/chevron1"/>
    <dgm:cxn modelId="{7D0E5651-41C4-4205-8CA8-2F14DC69D1C7}" type="presOf" srcId="{E680D1E3-EBFA-4511-9CBF-A40CE9B16E64}" destId="{40627902-3060-4ADB-A0A0-347869E0239C}" srcOrd="0" destOrd="0" presId="urn:microsoft.com/office/officeart/2005/8/layout/chevron1"/>
    <dgm:cxn modelId="{74700463-1449-48B2-B316-B953B01AB20E}" srcId="{4FC6A702-02D1-430A-B183-549BBDE246D0}" destId="{E680D1E3-EBFA-4511-9CBF-A40CE9B16E64}" srcOrd="3" destOrd="0" parTransId="{D4FAD5D2-6707-4CEF-B212-8FB1164222CA}" sibTransId="{B9AA211F-EFFC-495A-B7B2-947210721DA2}"/>
    <dgm:cxn modelId="{9AEC4367-E977-410F-B099-2E73F0B982AD}" type="presParOf" srcId="{0D6A4A81-FFA9-42C7-BBC3-BCCC51A3DCF2}" destId="{6511D0D9-70DC-4339-96C4-DD33205F87C1}" srcOrd="0" destOrd="0" presId="urn:microsoft.com/office/officeart/2005/8/layout/chevron1"/>
    <dgm:cxn modelId="{A995EBA1-4777-432D-A886-745A1EA9155A}" type="presParOf" srcId="{0D6A4A81-FFA9-42C7-BBC3-BCCC51A3DCF2}" destId="{8BCAF072-4FAF-449F-8C53-78518D76B592}" srcOrd="1" destOrd="0" presId="urn:microsoft.com/office/officeart/2005/8/layout/chevron1"/>
    <dgm:cxn modelId="{EA7FDE71-817F-4FAD-A142-E07CF185DFA0}" type="presParOf" srcId="{0D6A4A81-FFA9-42C7-BBC3-BCCC51A3DCF2}" destId="{5D9A5F42-6F31-4390-81C3-24767BF5C0F4}" srcOrd="2" destOrd="0" presId="urn:microsoft.com/office/officeart/2005/8/layout/chevron1"/>
    <dgm:cxn modelId="{230B94AB-7A50-4BA7-A0E9-E8A8270583A7}" type="presParOf" srcId="{0D6A4A81-FFA9-42C7-BBC3-BCCC51A3DCF2}" destId="{02B8F7CD-E680-4B8A-A43D-42D08BBC0CA0}" srcOrd="3" destOrd="0" presId="urn:microsoft.com/office/officeart/2005/8/layout/chevron1"/>
    <dgm:cxn modelId="{43E80651-FB55-48BE-B5F4-8F805B9A8306}" type="presParOf" srcId="{0D6A4A81-FFA9-42C7-BBC3-BCCC51A3DCF2}" destId="{6EFA4852-B052-4CC3-B23D-5773431A5424}" srcOrd="4" destOrd="0" presId="urn:microsoft.com/office/officeart/2005/8/layout/chevron1"/>
    <dgm:cxn modelId="{7E9EBE62-3455-4A5E-AAD4-3C2551957C4E}" type="presParOf" srcId="{0D6A4A81-FFA9-42C7-BBC3-BCCC51A3DCF2}" destId="{1C1ED868-1C5D-4ED9-8F8D-B3570D02A88C}" srcOrd="5" destOrd="0" presId="urn:microsoft.com/office/officeart/2005/8/layout/chevron1"/>
    <dgm:cxn modelId="{16699D97-9C76-4E5F-855C-EEDF7E65A1A6}" type="presParOf" srcId="{0D6A4A81-FFA9-42C7-BBC3-BCCC51A3DCF2}" destId="{40627902-3060-4ADB-A0A0-347869E0239C}" srcOrd="6" destOrd="0" presId="urn:microsoft.com/office/officeart/2005/8/layout/chevron1"/>
    <dgm:cxn modelId="{859D60DB-9875-4182-8486-2D85F91D7320}" type="presParOf" srcId="{0D6A4A81-FFA9-42C7-BBC3-BCCC51A3DCF2}" destId="{C1AB7C64-E526-4BD5-AC53-BB938B145121}" srcOrd="7" destOrd="0" presId="urn:microsoft.com/office/officeart/2005/8/layout/chevron1"/>
    <dgm:cxn modelId="{D1623A0C-48A1-406A-8176-1D3FD2ED0BED}" type="presParOf" srcId="{0D6A4A81-FFA9-42C7-BBC3-BCCC51A3DCF2}" destId="{6C00F70D-C0C0-49BA-AAC7-844283206E65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11D0D9-70DC-4339-96C4-DD33205F87C1}">
      <dsp:nvSpPr>
        <dsp:cNvPr id="0" name=""/>
        <dsp:cNvSpPr/>
      </dsp:nvSpPr>
      <dsp:spPr>
        <a:xfrm>
          <a:off x="2158" y="834474"/>
          <a:ext cx="1920626" cy="768250"/>
        </a:xfrm>
        <a:prstGeom prst="chevron">
          <a:avLst/>
        </a:prstGeom>
        <a:solidFill>
          <a:schemeClr val="accent1">
            <a:lumMod val="5000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err="1" smtClean="0"/>
            <a:t>Predictive</a:t>
          </a:r>
          <a:r>
            <a:rPr lang="pt-BR" sz="1300" kern="1200" dirty="0" smtClean="0"/>
            <a:t> </a:t>
          </a:r>
          <a:r>
            <a:rPr lang="pt-BR" sz="1300" kern="1200" dirty="0" err="1" smtClean="0"/>
            <a:t>and</a:t>
          </a:r>
          <a:r>
            <a:rPr lang="pt-BR" sz="1300" kern="1200" dirty="0" smtClean="0"/>
            <a:t> </a:t>
          </a:r>
          <a:r>
            <a:rPr lang="pt-BR" sz="1300" kern="1200" dirty="0" err="1" smtClean="0"/>
            <a:t>Adaptive</a:t>
          </a:r>
          <a:endParaRPr lang="pt-BR" sz="1300" kern="1200" dirty="0"/>
        </a:p>
      </dsp:txBody>
      <dsp:txXfrm>
        <a:off x="386283" y="834474"/>
        <a:ext cx="1152376" cy="768250"/>
      </dsp:txXfrm>
    </dsp:sp>
    <dsp:sp modelId="{5A0057E8-66B0-4B71-9ED3-F84BB9ECF582}">
      <dsp:nvSpPr>
        <dsp:cNvPr id="0" name=""/>
        <dsp:cNvSpPr/>
      </dsp:nvSpPr>
      <dsp:spPr>
        <a:xfrm>
          <a:off x="1730722" y="834474"/>
          <a:ext cx="1920626" cy="7682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SDLC Phases</a:t>
          </a:r>
          <a:endParaRPr lang="pt-BR" sz="1300" kern="1200" dirty="0" smtClean="0"/>
        </a:p>
      </dsp:txBody>
      <dsp:txXfrm>
        <a:off x="2114847" y="834474"/>
        <a:ext cx="1152376" cy="768250"/>
      </dsp:txXfrm>
    </dsp:sp>
    <dsp:sp modelId="{3536C38F-54D3-45E6-88DD-E16D8BA950AD}">
      <dsp:nvSpPr>
        <dsp:cNvPr id="0" name=""/>
        <dsp:cNvSpPr/>
      </dsp:nvSpPr>
      <dsp:spPr>
        <a:xfrm>
          <a:off x="3459286" y="834474"/>
          <a:ext cx="1920626" cy="7682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smtClean="0"/>
            <a:t>Business Modeling</a:t>
          </a:r>
        </a:p>
      </dsp:txBody>
      <dsp:txXfrm>
        <a:off x="3843411" y="834474"/>
        <a:ext cx="1152376" cy="768250"/>
      </dsp:txXfrm>
    </dsp:sp>
    <dsp:sp modelId="{A3752B08-BF7A-4B14-9422-BD45FAC5F7BD}">
      <dsp:nvSpPr>
        <dsp:cNvPr id="0" name=""/>
        <dsp:cNvSpPr/>
      </dsp:nvSpPr>
      <dsp:spPr>
        <a:xfrm>
          <a:off x="5187850" y="834474"/>
          <a:ext cx="1920626" cy="7682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smtClean="0"/>
            <a:t>Intiation Phase (Intro)</a:t>
          </a:r>
        </a:p>
      </dsp:txBody>
      <dsp:txXfrm>
        <a:off x="5571975" y="834474"/>
        <a:ext cx="1152376" cy="768250"/>
      </dsp:txXfrm>
    </dsp:sp>
    <dsp:sp modelId="{43DB4C07-FECB-43D3-B68B-0240F99E7225}">
      <dsp:nvSpPr>
        <dsp:cNvPr id="0" name=""/>
        <dsp:cNvSpPr/>
      </dsp:nvSpPr>
      <dsp:spPr>
        <a:xfrm>
          <a:off x="6916415" y="834474"/>
          <a:ext cx="1920626" cy="7682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smtClean="0"/>
            <a:t>Business Use Cases and Activity Diagrams</a:t>
          </a:r>
        </a:p>
      </dsp:txBody>
      <dsp:txXfrm>
        <a:off x="7300540" y="834474"/>
        <a:ext cx="1152376" cy="7682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DEE482-52C7-46ED-B99D-E2499D100F8E}">
      <dsp:nvSpPr>
        <dsp:cNvPr id="0" name=""/>
        <dsp:cNvSpPr/>
      </dsp:nvSpPr>
      <dsp:spPr>
        <a:xfrm>
          <a:off x="0" y="4318336"/>
          <a:ext cx="7924800" cy="708459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60000"/>
                <a:satMod val="25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47000"/>
                <a:satMod val="275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25000"/>
                <a:satMod val="300000"/>
              </a:schemeClr>
            </a:gs>
          </a:gsLst>
          <a:lin ang="162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Support Phase</a:t>
          </a:r>
          <a:endParaRPr lang="en-US" sz="3200" kern="1200" dirty="0"/>
        </a:p>
      </dsp:txBody>
      <dsp:txXfrm>
        <a:off x="0" y="4318336"/>
        <a:ext cx="7924800" cy="708459"/>
      </dsp:txXfrm>
    </dsp:sp>
    <dsp:sp modelId="{D806ABA9-706F-4612-B9BC-472C39FB4836}">
      <dsp:nvSpPr>
        <dsp:cNvPr id="0" name=""/>
        <dsp:cNvSpPr/>
      </dsp:nvSpPr>
      <dsp:spPr>
        <a:xfrm rot="10800000">
          <a:off x="0" y="3239353"/>
          <a:ext cx="7924800" cy="1089610"/>
        </a:xfrm>
        <a:prstGeom prst="upArrowCallout">
          <a:avLst/>
        </a:prstGeom>
        <a:gradFill rotWithShape="0">
          <a:gsLst>
            <a:gs pos="0">
              <a:schemeClr val="accent2">
                <a:hueOff val="2629593"/>
                <a:satOff val="-15474"/>
                <a:lumOff val="589"/>
                <a:alphaOff val="0"/>
                <a:tint val="60000"/>
                <a:satMod val="250000"/>
              </a:schemeClr>
            </a:gs>
            <a:gs pos="35000">
              <a:schemeClr val="accent2">
                <a:hueOff val="2629593"/>
                <a:satOff val="-15474"/>
                <a:lumOff val="589"/>
                <a:alphaOff val="0"/>
                <a:tint val="47000"/>
                <a:satMod val="275000"/>
              </a:schemeClr>
            </a:gs>
            <a:gs pos="100000">
              <a:schemeClr val="accent2">
                <a:hueOff val="2629593"/>
                <a:satOff val="-15474"/>
                <a:lumOff val="589"/>
                <a:alphaOff val="0"/>
                <a:tint val="25000"/>
                <a:satMod val="300000"/>
              </a:schemeClr>
            </a:gs>
          </a:gsLst>
          <a:lin ang="162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Implementation Phase</a:t>
          </a:r>
          <a:endParaRPr lang="en-US" sz="3200" kern="1200" dirty="0"/>
        </a:p>
      </dsp:txBody>
      <dsp:txXfrm rot="10800000">
        <a:off x="0" y="3239353"/>
        <a:ext cx="7924800" cy="707996"/>
      </dsp:txXfrm>
    </dsp:sp>
    <dsp:sp modelId="{78997CF9-10E6-4EF3-9B0E-3A0932CA493F}">
      <dsp:nvSpPr>
        <dsp:cNvPr id="0" name=""/>
        <dsp:cNvSpPr/>
      </dsp:nvSpPr>
      <dsp:spPr>
        <a:xfrm rot="10800000">
          <a:off x="0" y="2160370"/>
          <a:ext cx="7924800" cy="1089610"/>
        </a:xfrm>
        <a:prstGeom prst="upArrowCallout">
          <a:avLst/>
        </a:prstGeom>
        <a:gradFill rotWithShape="0">
          <a:gsLst>
            <a:gs pos="0">
              <a:schemeClr val="accent2">
                <a:hueOff val="5259187"/>
                <a:satOff val="-30948"/>
                <a:lumOff val="1178"/>
                <a:alphaOff val="0"/>
                <a:tint val="60000"/>
                <a:satMod val="250000"/>
              </a:schemeClr>
            </a:gs>
            <a:gs pos="35000">
              <a:schemeClr val="accent2">
                <a:hueOff val="5259187"/>
                <a:satOff val="-30948"/>
                <a:lumOff val="1178"/>
                <a:alphaOff val="0"/>
                <a:tint val="47000"/>
                <a:satMod val="275000"/>
              </a:schemeClr>
            </a:gs>
            <a:gs pos="100000">
              <a:schemeClr val="accent2">
                <a:hueOff val="5259187"/>
                <a:satOff val="-30948"/>
                <a:lumOff val="1178"/>
                <a:alphaOff val="0"/>
                <a:tint val="25000"/>
                <a:satMod val="300000"/>
              </a:schemeClr>
            </a:gs>
          </a:gsLst>
          <a:lin ang="162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Design Phase</a:t>
          </a:r>
          <a:endParaRPr lang="en-US" sz="3200" kern="1200" dirty="0"/>
        </a:p>
      </dsp:txBody>
      <dsp:txXfrm rot="10800000">
        <a:off x="0" y="2160370"/>
        <a:ext cx="7924800" cy="707996"/>
      </dsp:txXfrm>
    </dsp:sp>
    <dsp:sp modelId="{B8CF9BB3-5298-41CC-93A8-06F31A7FB2EF}">
      <dsp:nvSpPr>
        <dsp:cNvPr id="0" name=""/>
        <dsp:cNvSpPr/>
      </dsp:nvSpPr>
      <dsp:spPr>
        <a:xfrm rot="10800000">
          <a:off x="0" y="1081387"/>
          <a:ext cx="7924800" cy="1089610"/>
        </a:xfrm>
        <a:prstGeom prst="upArrowCallout">
          <a:avLst/>
        </a:prstGeom>
        <a:gradFill rotWithShape="0">
          <a:gsLst>
            <a:gs pos="0">
              <a:schemeClr val="accent2">
                <a:hueOff val="7888781"/>
                <a:satOff val="-46421"/>
                <a:lumOff val="1766"/>
                <a:alphaOff val="0"/>
                <a:tint val="60000"/>
                <a:satMod val="250000"/>
              </a:schemeClr>
            </a:gs>
            <a:gs pos="35000">
              <a:schemeClr val="accent2">
                <a:hueOff val="7888781"/>
                <a:satOff val="-46421"/>
                <a:lumOff val="1766"/>
                <a:alphaOff val="0"/>
                <a:tint val="47000"/>
                <a:satMod val="275000"/>
              </a:schemeClr>
            </a:gs>
            <a:gs pos="100000">
              <a:schemeClr val="accent2">
                <a:hueOff val="7888781"/>
                <a:satOff val="-46421"/>
                <a:lumOff val="1766"/>
                <a:alphaOff val="0"/>
                <a:tint val="25000"/>
                <a:satMod val="300000"/>
              </a:schemeClr>
            </a:gs>
          </a:gsLst>
          <a:lin ang="162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Analysis Phase</a:t>
          </a:r>
          <a:endParaRPr lang="en-US" sz="3200" kern="1200" dirty="0"/>
        </a:p>
      </dsp:txBody>
      <dsp:txXfrm rot="10800000">
        <a:off x="0" y="1081387"/>
        <a:ext cx="7924800" cy="707996"/>
      </dsp:txXfrm>
    </dsp:sp>
    <dsp:sp modelId="{FD3E7E3B-F921-4F05-B871-5AF36B4A1A03}">
      <dsp:nvSpPr>
        <dsp:cNvPr id="0" name=""/>
        <dsp:cNvSpPr/>
      </dsp:nvSpPr>
      <dsp:spPr>
        <a:xfrm rot="10800000">
          <a:off x="0" y="2404"/>
          <a:ext cx="7924800" cy="1089610"/>
        </a:xfrm>
        <a:prstGeom prst="upArrowCallout">
          <a:avLst/>
        </a:prstGeom>
        <a:gradFill rotWithShape="0">
          <a:gsLst>
            <a:gs pos="0">
              <a:schemeClr val="accent2">
                <a:hueOff val="10518374"/>
                <a:satOff val="-61895"/>
                <a:lumOff val="2355"/>
                <a:alphaOff val="0"/>
                <a:tint val="60000"/>
                <a:satMod val="250000"/>
              </a:schemeClr>
            </a:gs>
            <a:gs pos="35000">
              <a:schemeClr val="accent2">
                <a:hueOff val="10518374"/>
                <a:satOff val="-61895"/>
                <a:lumOff val="2355"/>
                <a:alphaOff val="0"/>
                <a:tint val="47000"/>
                <a:satMod val="275000"/>
              </a:schemeClr>
            </a:gs>
            <a:gs pos="100000">
              <a:schemeClr val="accent2">
                <a:hueOff val="10518374"/>
                <a:satOff val="-61895"/>
                <a:lumOff val="2355"/>
                <a:alphaOff val="0"/>
                <a:tint val="25000"/>
                <a:satMod val="300000"/>
              </a:schemeClr>
            </a:gs>
          </a:gsLst>
          <a:lin ang="162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Project Planning Phase</a:t>
          </a:r>
          <a:endParaRPr lang="en-US" sz="3200" kern="1200" dirty="0"/>
        </a:p>
      </dsp:txBody>
      <dsp:txXfrm rot="10800000">
        <a:off x="0" y="2404"/>
        <a:ext cx="7924800" cy="70799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9D0F7-F3F2-4F51-B809-6DED9FFAC7EF}">
      <dsp:nvSpPr>
        <dsp:cNvPr id="0" name=""/>
        <dsp:cNvSpPr/>
      </dsp:nvSpPr>
      <dsp:spPr>
        <a:xfrm>
          <a:off x="0" y="4716905"/>
          <a:ext cx="7696200" cy="387018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60000"/>
                <a:satMod val="25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47000"/>
                <a:satMod val="275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25000"/>
                <a:satMod val="300000"/>
              </a:schemeClr>
            </a:gs>
          </a:gsLst>
          <a:lin ang="162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Even More Implementation</a:t>
          </a:r>
          <a:endParaRPr lang="en-US" sz="3200" kern="1200" dirty="0"/>
        </a:p>
      </dsp:txBody>
      <dsp:txXfrm>
        <a:off x="0" y="4716905"/>
        <a:ext cx="7696200" cy="387018"/>
      </dsp:txXfrm>
    </dsp:sp>
    <dsp:sp modelId="{FB06E2BD-6E44-44D0-B99B-F7EDDADB251D}">
      <dsp:nvSpPr>
        <dsp:cNvPr id="0" name=""/>
        <dsp:cNvSpPr/>
      </dsp:nvSpPr>
      <dsp:spPr>
        <a:xfrm rot="10800000">
          <a:off x="0" y="4127477"/>
          <a:ext cx="7696200" cy="595234"/>
        </a:xfrm>
        <a:prstGeom prst="upArrowCallout">
          <a:avLst/>
        </a:prstGeom>
        <a:gradFill rotWithShape="0">
          <a:gsLst>
            <a:gs pos="0">
              <a:schemeClr val="accent2">
                <a:hueOff val="1314797"/>
                <a:satOff val="-7737"/>
                <a:lumOff val="294"/>
                <a:alphaOff val="0"/>
                <a:tint val="60000"/>
                <a:satMod val="250000"/>
              </a:schemeClr>
            </a:gs>
            <a:gs pos="35000">
              <a:schemeClr val="accent2">
                <a:hueOff val="1314797"/>
                <a:satOff val="-7737"/>
                <a:lumOff val="294"/>
                <a:alphaOff val="0"/>
                <a:tint val="47000"/>
                <a:satMod val="275000"/>
              </a:schemeClr>
            </a:gs>
            <a:gs pos="100000">
              <a:schemeClr val="accent2">
                <a:hueOff val="1314797"/>
                <a:satOff val="-7737"/>
                <a:lumOff val="294"/>
                <a:alphaOff val="0"/>
                <a:tint val="25000"/>
                <a:satMod val="300000"/>
              </a:schemeClr>
            </a:gs>
          </a:gsLst>
          <a:lin ang="162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Even More Design</a:t>
          </a:r>
          <a:endParaRPr lang="en-US" sz="3200" kern="1200" dirty="0"/>
        </a:p>
      </dsp:txBody>
      <dsp:txXfrm rot="10800000">
        <a:off x="0" y="4127477"/>
        <a:ext cx="7696200" cy="386765"/>
      </dsp:txXfrm>
    </dsp:sp>
    <dsp:sp modelId="{7545F075-30AB-44BC-9599-29B61E5C849D}">
      <dsp:nvSpPr>
        <dsp:cNvPr id="0" name=""/>
        <dsp:cNvSpPr/>
      </dsp:nvSpPr>
      <dsp:spPr>
        <a:xfrm rot="10800000">
          <a:off x="0" y="3538048"/>
          <a:ext cx="7696200" cy="595234"/>
        </a:xfrm>
        <a:prstGeom prst="upArrowCallout">
          <a:avLst/>
        </a:prstGeom>
        <a:gradFill rotWithShape="0">
          <a:gsLst>
            <a:gs pos="0">
              <a:schemeClr val="accent2">
                <a:hueOff val="2629593"/>
                <a:satOff val="-15474"/>
                <a:lumOff val="589"/>
                <a:alphaOff val="0"/>
                <a:tint val="60000"/>
                <a:satMod val="250000"/>
              </a:schemeClr>
            </a:gs>
            <a:gs pos="35000">
              <a:schemeClr val="accent2">
                <a:hueOff val="2629593"/>
                <a:satOff val="-15474"/>
                <a:lumOff val="589"/>
                <a:alphaOff val="0"/>
                <a:tint val="47000"/>
                <a:satMod val="275000"/>
              </a:schemeClr>
            </a:gs>
            <a:gs pos="100000">
              <a:schemeClr val="accent2">
                <a:hueOff val="2629593"/>
                <a:satOff val="-15474"/>
                <a:lumOff val="589"/>
                <a:alphaOff val="0"/>
                <a:tint val="25000"/>
                <a:satMod val="300000"/>
              </a:schemeClr>
            </a:gs>
          </a:gsLst>
          <a:lin ang="162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Even More Analysis</a:t>
          </a:r>
          <a:endParaRPr lang="en-US" sz="3200" kern="1200" dirty="0"/>
        </a:p>
      </dsp:txBody>
      <dsp:txXfrm rot="10800000">
        <a:off x="0" y="3538048"/>
        <a:ext cx="7696200" cy="386765"/>
      </dsp:txXfrm>
    </dsp:sp>
    <dsp:sp modelId="{276FEA20-5AB1-463C-95DF-AC6033D87A90}">
      <dsp:nvSpPr>
        <dsp:cNvPr id="0" name=""/>
        <dsp:cNvSpPr/>
      </dsp:nvSpPr>
      <dsp:spPr>
        <a:xfrm rot="10800000">
          <a:off x="0" y="2948619"/>
          <a:ext cx="7696200" cy="595234"/>
        </a:xfrm>
        <a:prstGeom prst="upArrowCallout">
          <a:avLst/>
        </a:prstGeom>
        <a:gradFill rotWithShape="0">
          <a:gsLst>
            <a:gs pos="0">
              <a:schemeClr val="accent2">
                <a:hueOff val="3944390"/>
                <a:satOff val="-23211"/>
                <a:lumOff val="883"/>
                <a:alphaOff val="0"/>
                <a:tint val="60000"/>
                <a:satMod val="250000"/>
              </a:schemeClr>
            </a:gs>
            <a:gs pos="35000">
              <a:schemeClr val="accent2">
                <a:hueOff val="3944390"/>
                <a:satOff val="-23211"/>
                <a:lumOff val="883"/>
                <a:alphaOff val="0"/>
                <a:tint val="47000"/>
                <a:satMod val="275000"/>
              </a:schemeClr>
            </a:gs>
            <a:gs pos="100000">
              <a:schemeClr val="accent2">
                <a:hueOff val="3944390"/>
                <a:satOff val="-23211"/>
                <a:lumOff val="883"/>
                <a:alphaOff val="0"/>
                <a:tint val="25000"/>
                <a:satMod val="300000"/>
              </a:schemeClr>
            </a:gs>
          </a:gsLst>
          <a:lin ang="162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More Implementation</a:t>
          </a:r>
          <a:endParaRPr lang="en-US" sz="3200" kern="1200" dirty="0"/>
        </a:p>
      </dsp:txBody>
      <dsp:txXfrm rot="10800000">
        <a:off x="0" y="2948619"/>
        <a:ext cx="7696200" cy="386765"/>
      </dsp:txXfrm>
    </dsp:sp>
    <dsp:sp modelId="{82143A52-8A83-4143-8EF0-D7C3B5649224}">
      <dsp:nvSpPr>
        <dsp:cNvPr id="0" name=""/>
        <dsp:cNvSpPr/>
      </dsp:nvSpPr>
      <dsp:spPr>
        <a:xfrm rot="10800000">
          <a:off x="0" y="2359190"/>
          <a:ext cx="7696200" cy="595234"/>
        </a:xfrm>
        <a:prstGeom prst="upArrowCallout">
          <a:avLst/>
        </a:prstGeom>
        <a:gradFill rotWithShape="0">
          <a:gsLst>
            <a:gs pos="0">
              <a:schemeClr val="accent2">
                <a:hueOff val="5259187"/>
                <a:satOff val="-30948"/>
                <a:lumOff val="1178"/>
                <a:alphaOff val="0"/>
                <a:tint val="60000"/>
                <a:satMod val="250000"/>
              </a:schemeClr>
            </a:gs>
            <a:gs pos="35000">
              <a:schemeClr val="accent2">
                <a:hueOff val="5259187"/>
                <a:satOff val="-30948"/>
                <a:lumOff val="1178"/>
                <a:alphaOff val="0"/>
                <a:tint val="47000"/>
                <a:satMod val="275000"/>
              </a:schemeClr>
            </a:gs>
            <a:gs pos="100000">
              <a:schemeClr val="accent2">
                <a:hueOff val="5259187"/>
                <a:satOff val="-30948"/>
                <a:lumOff val="1178"/>
                <a:alphaOff val="0"/>
                <a:tint val="25000"/>
                <a:satMod val="300000"/>
              </a:schemeClr>
            </a:gs>
          </a:gsLst>
          <a:lin ang="162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More Design</a:t>
          </a:r>
          <a:endParaRPr lang="en-US" sz="3200" kern="1200" dirty="0"/>
        </a:p>
      </dsp:txBody>
      <dsp:txXfrm rot="10800000">
        <a:off x="0" y="2359190"/>
        <a:ext cx="7696200" cy="386765"/>
      </dsp:txXfrm>
    </dsp:sp>
    <dsp:sp modelId="{5D84406E-58E3-4D86-B4A1-747085170423}">
      <dsp:nvSpPr>
        <dsp:cNvPr id="0" name=""/>
        <dsp:cNvSpPr/>
      </dsp:nvSpPr>
      <dsp:spPr>
        <a:xfrm rot="10800000">
          <a:off x="0" y="1769762"/>
          <a:ext cx="7696200" cy="595234"/>
        </a:xfrm>
        <a:prstGeom prst="upArrowCallout">
          <a:avLst/>
        </a:prstGeom>
        <a:gradFill rotWithShape="0">
          <a:gsLst>
            <a:gs pos="0">
              <a:schemeClr val="accent2">
                <a:hueOff val="6573983"/>
                <a:satOff val="-38684"/>
                <a:lumOff val="1472"/>
                <a:alphaOff val="0"/>
                <a:tint val="60000"/>
                <a:satMod val="250000"/>
              </a:schemeClr>
            </a:gs>
            <a:gs pos="35000">
              <a:schemeClr val="accent2">
                <a:hueOff val="6573983"/>
                <a:satOff val="-38684"/>
                <a:lumOff val="1472"/>
                <a:alphaOff val="0"/>
                <a:tint val="47000"/>
                <a:satMod val="275000"/>
              </a:schemeClr>
            </a:gs>
            <a:gs pos="100000">
              <a:schemeClr val="accent2">
                <a:hueOff val="6573983"/>
                <a:satOff val="-38684"/>
                <a:lumOff val="1472"/>
                <a:alphaOff val="0"/>
                <a:tint val="25000"/>
                <a:satMod val="300000"/>
              </a:schemeClr>
            </a:gs>
          </a:gsLst>
          <a:lin ang="162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More Analysis</a:t>
          </a:r>
          <a:endParaRPr lang="en-US" sz="3200" kern="1200" dirty="0"/>
        </a:p>
      </dsp:txBody>
      <dsp:txXfrm rot="10800000">
        <a:off x="0" y="1769762"/>
        <a:ext cx="7696200" cy="386765"/>
      </dsp:txXfrm>
    </dsp:sp>
    <dsp:sp modelId="{EAA3744F-CFAF-459B-9170-FBAD1ED06157}">
      <dsp:nvSpPr>
        <dsp:cNvPr id="0" name=""/>
        <dsp:cNvSpPr/>
      </dsp:nvSpPr>
      <dsp:spPr>
        <a:xfrm rot="10800000">
          <a:off x="0" y="1180333"/>
          <a:ext cx="7696200" cy="595234"/>
        </a:xfrm>
        <a:prstGeom prst="upArrowCallout">
          <a:avLst/>
        </a:prstGeom>
        <a:gradFill rotWithShape="0">
          <a:gsLst>
            <a:gs pos="0">
              <a:schemeClr val="accent2">
                <a:hueOff val="7888781"/>
                <a:satOff val="-46421"/>
                <a:lumOff val="1766"/>
                <a:alphaOff val="0"/>
                <a:tint val="60000"/>
                <a:satMod val="250000"/>
              </a:schemeClr>
            </a:gs>
            <a:gs pos="35000">
              <a:schemeClr val="accent2">
                <a:hueOff val="7888781"/>
                <a:satOff val="-46421"/>
                <a:lumOff val="1766"/>
                <a:alphaOff val="0"/>
                <a:tint val="47000"/>
                <a:satMod val="275000"/>
              </a:schemeClr>
            </a:gs>
            <a:gs pos="100000">
              <a:schemeClr val="accent2">
                <a:hueOff val="7888781"/>
                <a:satOff val="-46421"/>
                <a:lumOff val="1766"/>
                <a:alphaOff val="0"/>
                <a:tint val="25000"/>
                <a:satMod val="300000"/>
              </a:schemeClr>
            </a:gs>
          </a:gsLst>
          <a:lin ang="162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Some Implementation</a:t>
          </a:r>
          <a:endParaRPr lang="en-US" sz="3200" kern="1200" dirty="0"/>
        </a:p>
      </dsp:txBody>
      <dsp:txXfrm rot="10800000">
        <a:off x="0" y="1180333"/>
        <a:ext cx="7696200" cy="386765"/>
      </dsp:txXfrm>
    </dsp:sp>
    <dsp:sp modelId="{6D7CA3A9-9BB4-4C25-85DC-7FF19D56C968}">
      <dsp:nvSpPr>
        <dsp:cNvPr id="0" name=""/>
        <dsp:cNvSpPr/>
      </dsp:nvSpPr>
      <dsp:spPr>
        <a:xfrm rot="10800000">
          <a:off x="0" y="590904"/>
          <a:ext cx="7696200" cy="595234"/>
        </a:xfrm>
        <a:prstGeom prst="upArrowCallout">
          <a:avLst/>
        </a:prstGeom>
        <a:gradFill rotWithShape="0">
          <a:gsLst>
            <a:gs pos="0">
              <a:schemeClr val="accent2">
                <a:hueOff val="9203577"/>
                <a:satOff val="-54158"/>
                <a:lumOff val="2061"/>
                <a:alphaOff val="0"/>
                <a:tint val="60000"/>
                <a:satMod val="250000"/>
              </a:schemeClr>
            </a:gs>
            <a:gs pos="35000">
              <a:schemeClr val="accent2">
                <a:hueOff val="9203577"/>
                <a:satOff val="-54158"/>
                <a:lumOff val="2061"/>
                <a:alphaOff val="0"/>
                <a:tint val="47000"/>
                <a:satMod val="275000"/>
              </a:schemeClr>
            </a:gs>
            <a:gs pos="100000">
              <a:schemeClr val="accent2">
                <a:hueOff val="9203577"/>
                <a:satOff val="-54158"/>
                <a:lumOff val="2061"/>
                <a:alphaOff val="0"/>
                <a:tint val="25000"/>
                <a:satMod val="300000"/>
              </a:schemeClr>
            </a:gs>
          </a:gsLst>
          <a:lin ang="162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Some Design</a:t>
          </a:r>
          <a:endParaRPr lang="en-US" sz="3200" kern="1200" dirty="0"/>
        </a:p>
      </dsp:txBody>
      <dsp:txXfrm rot="10800000">
        <a:off x="0" y="590904"/>
        <a:ext cx="7696200" cy="386765"/>
      </dsp:txXfrm>
    </dsp:sp>
    <dsp:sp modelId="{FD3E7E3B-F921-4F05-B871-5AF36B4A1A03}">
      <dsp:nvSpPr>
        <dsp:cNvPr id="0" name=""/>
        <dsp:cNvSpPr/>
      </dsp:nvSpPr>
      <dsp:spPr>
        <a:xfrm rot="10800000">
          <a:off x="0" y="1475"/>
          <a:ext cx="7696200" cy="595234"/>
        </a:xfrm>
        <a:prstGeom prst="upArrowCallout">
          <a:avLst/>
        </a:prstGeom>
        <a:gradFill rotWithShape="0">
          <a:gsLst>
            <a:gs pos="0">
              <a:schemeClr val="accent2">
                <a:hueOff val="10518374"/>
                <a:satOff val="-61895"/>
                <a:lumOff val="2355"/>
                <a:alphaOff val="0"/>
                <a:tint val="60000"/>
                <a:satMod val="250000"/>
              </a:schemeClr>
            </a:gs>
            <a:gs pos="35000">
              <a:schemeClr val="accent2">
                <a:hueOff val="10518374"/>
                <a:satOff val="-61895"/>
                <a:lumOff val="2355"/>
                <a:alphaOff val="0"/>
                <a:tint val="47000"/>
                <a:satMod val="275000"/>
              </a:schemeClr>
            </a:gs>
            <a:gs pos="100000">
              <a:schemeClr val="accent2">
                <a:hueOff val="10518374"/>
                <a:satOff val="-61895"/>
                <a:lumOff val="2355"/>
                <a:alphaOff val="0"/>
                <a:tint val="25000"/>
                <a:satMod val="300000"/>
              </a:schemeClr>
            </a:gs>
          </a:gsLst>
          <a:lin ang="162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Some Analysis</a:t>
          </a:r>
          <a:endParaRPr lang="en-US" sz="3200" kern="1200" dirty="0"/>
        </a:p>
      </dsp:txBody>
      <dsp:txXfrm rot="10800000">
        <a:off x="0" y="1475"/>
        <a:ext cx="7696200" cy="38676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11D0D9-70DC-4339-96C4-DD33205F87C1}">
      <dsp:nvSpPr>
        <dsp:cNvPr id="0" name=""/>
        <dsp:cNvSpPr/>
      </dsp:nvSpPr>
      <dsp:spPr>
        <a:xfrm>
          <a:off x="2158" y="834474"/>
          <a:ext cx="1920626" cy="7682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smtClean="0"/>
            <a:t>Predictive and Adaptive</a:t>
          </a:r>
          <a:endParaRPr lang="pt-BR" sz="1300" kern="1200" dirty="0"/>
        </a:p>
      </dsp:txBody>
      <dsp:txXfrm>
        <a:off x="386283" y="834474"/>
        <a:ext cx="1152376" cy="768250"/>
      </dsp:txXfrm>
    </dsp:sp>
    <dsp:sp modelId="{43DC4257-F726-4965-A99D-717FF7EF15E1}">
      <dsp:nvSpPr>
        <dsp:cNvPr id="0" name=""/>
        <dsp:cNvSpPr/>
      </dsp:nvSpPr>
      <dsp:spPr>
        <a:xfrm>
          <a:off x="1730722" y="834474"/>
          <a:ext cx="1920626" cy="768250"/>
        </a:xfrm>
        <a:prstGeom prst="chevron">
          <a:avLst/>
        </a:prstGeom>
        <a:solidFill>
          <a:schemeClr val="accent1">
            <a:lumMod val="5000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SDLC Phases</a:t>
          </a:r>
          <a:endParaRPr lang="pt-BR" sz="1300" kern="1200" dirty="0" smtClean="0"/>
        </a:p>
      </dsp:txBody>
      <dsp:txXfrm>
        <a:off x="2114847" y="834474"/>
        <a:ext cx="1152376" cy="768250"/>
      </dsp:txXfrm>
    </dsp:sp>
    <dsp:sp modelId="{21EB8C8B-5DE8-49D3-8E8A-1A64BA4D20FC}">
      <dsp:nvSpPr>
        <dsp:cNvPr id="0" name=""/>
        <dsp:cNvSpPr/>
      </dsp:nvSpPr>
      <dsp:spPr>
        <a:xfrm>
          <a:off x="3459286" y="834474"/>
          <a:ext cx="1920626" cy="7682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smtClean="0"/>
            <a:t>Business Modeling</a:t>
          </a:r>
        </a:p>
      </dsp:txBody>
      <dsp:txXfrm>
        <a:off x="3843411" y="834474"/>
        <a:ext cx="1152376" cy="768250"/>
      </dsp:txXfrm>
    </dsp:sp>
    <dsp:sp modelId="{FA531D2C-0DEB-4A3E-964F-2819C754CF1E}">
      <dsp:nvSpPr>
        <dsp:cNvPr id="0" name=""/>
        <dsp:cNvSpPr/>
      </dsp:nvSpPr>
      <dsp:spPr>
        <a:xfrm>
          <a:off x="5187850" y="834474"/>
          <a:ext cx="1920626" cy="7682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smtClean="0"/>
            <a:t>Intiation Phase (Intro)</a:t>
          </a:r>
        </a:p>
      </dsp:txBody>
      <dsp:txXfrm>
        <a:off x="5571975" y="834474"/>
        <a:ext cx="1152376" cy="768250"/>
      </dsp:txXfrm>
    </dsp:sp>
    <dsp:sp modelId="{6DE350B9-46C4-4202-B058-21CEF000E4FB}">
      <dsp:nvSpPr>
        <dsp:cNvPr id="0" name=""/>
        <dsp:cNvSpPr/>
      </dsp:nvSpPr>
      <dsp:spPr>
        <a:xfrm>
          <a:off x="6916415" y="834474"/>
          <a:ext cx="1920626" cy="7682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smtClean="0"/>
            <a:t>Business Use Cases and Activity Diagrams</a:t>
          </a:r>
        </a:p>
      </dsp:txBody>
      <dsp:txXfrm>
        <a:off x="7300540" y="834474"/>
        <a:ext cx="1152376" cy="76825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11D0D9-70DC-4339-96C4-DD33205F87C1}">
      <dsp:nvSpPr>
        <dsp:cNvPr id="0" name=""/>
        <dsp:cNvSpPr/>
      </dsp:nvSpPr>
      <dsp:spPr>
        <a:xfrm>
          <a:off x="2158" y="834474"/>
          <a:ext cx="1920626" cy="7682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err="1" smtClean="0"/>
            <a:t>Predictive</a:t>
          </a:r>
          <a:r>
            <a:rPr lang="pt-BR" sz="1300" kern="1200" dirty="0" smtClean="0"/>
            <a:t> </a:t>
          </a:r>
          <a:r>
            <a:rPr lang="pt-BR" sz="1300" kern="1200" dirty="0" err="1" smtClean="0"/>
            <a:t>and</a:t>
          </a:r>
          <a:r>
            <a:rPr lang="pt-BR" sz="1300" kern="1200" dirty="0" smtClean="0"/>
            <a:t> </a:t>
          </a:r>
          <a:r>
            <a:rPr lang="pt-BR" sz="1300" kern="1200" dirty="0" err="1" smtClean="0"/>
            <a:t>Adaptive</a:t>
          </a:r>
          <a:endParaRPr lang="pt-BR" sz="1300" kern="1200" dirty="0"/>
        </a:p>
      </dsp:txBody>
      <dsp:txXfrm>
        <a:off x="386283" y="834474"/>
        <a:ext cx="1152376" cy="768250"/>
      </dsp:txXfrm>
    </dsp:sp>
    <dsp:sp modelId="{6E84F374-D172-4216-A687-2BF791D1F4B3}">
      <dsp:nvSpPr>
        <dsp:cNvPr id="0" name=""/>
        <dsp:cNvSpPr/>
      </dsp:nvSpPr>
      <dsp:spPr>
        <a:xfrm>
          <a:off x="1730722" y="834474"/>
          <a:ext cx="1920626" cy="7682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SDLC Phases</a:t>
          </a:r>
          <a:endParaRPr lang="pt-BR" sz="1300" kern="1200" dirty="0" smtClean="0"/>
        </a:p>
      </dsp:txBody>
      <dsp:txXfrm>
        <a:off x="2114847" y="834474"/>
        <a:ext cx="1152376" cy="768250"/>
      </dsp:txXfrm>
    </dsp:sp>
    <dsp:sp modelId="{C7AB0010-A3EF-416F-8B02-09CED7C96409}">
      <dsp:nvSpPr>
        <dsp:cNvPr id="0" name=""/>
        <dsp:cNvSpPr/>
      </dsp:nvSpPr>
      <dsp:spPr>
        <a:xfrm>
          <a:off x="3459286" y="834474"/>
          <a:ext cx="1920626" cy="768250"/>
        </a:xfrm>
        <a:prstGeom prst="chevron">
          <a:avLst/>
        </a:prstGeom>
        <a:solidFill>
          <a:schemeClr val="accent1">
            <a:lumMod val="5000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smtClean="0"/>
            <a:t>Business Modeling</a:t>
          </a:r>
        </a:p>
      </dsp:txBody>
      <dsp:txXfrm>
        <a:off x="3843411" y="834474"/>
        <a:ext cx="1152376" cy="768250"/>
      </dsp:txXfrm>
    </dsp:sp>
    <dsp:sp modelId="{79043796-2189-41DC-9FF0-7264E2C15B40}">
      <dsp:nvSpPr>
        <dsp:cNvPr id="0" name=""/>
        <dsp:cNvSpPr/>
      </dsp:nvSpPr>
      <dsp:spPr>
        <a:xfrm>
          <a:off x="5187850" y="834474"/>
          <a:ext cx="1920626" cy="7682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smtClean="0"/>
            <a:t>Intiation Phase (Intro)</a:t>
          </a:r>
        </a:p>
      </dsp:txBody>
      <dsp:txXfrm>
        <a:off x="5571975" y="834474"/>
        <a:ext cx="1152376" cy="768250"/>
      </dsp:txXfrm>
    </dsp:sp>
    <dsp:sp modelId="{446E0AFB-3B66-4F65-A13D-A0CF03C150FA}">
      <dsp:nvSpPr>
        <dsp:cNvPr id="0" name=""/>
        <dsp:cNvSpPr/>
      </dsp:nvSpPr>
      <dsp:spPr>
        <a:xfrm>
          <a:off x="6916415" y="834474"/>
          <a:ext cx="1920626" cy="7682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smtClean="0"/>
            <a:t>Business Use Cases and Activity Diagrams</a:t>
          </a:r>
        </a:p>
      </dsp:txBody>
      <dsp:txXfrm>
        <a:off x="7300540" y="834474"/>
        <a:ext cx="1152376" cy="76825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11D0D9-70DC-4339-96C4-DD33205F87C1}">
      <dsp:nvSpPr>
        <dsp:cNvPr id="0" name=""/>
        <dsp:cNvSpPr/>
      </dsp:nvSpPr>
      <dsp:spPr>
        <a:xfrm>
          <a:off x="2158" y="834474"/>
          <a:ext cx="1920626" cy="768250"/>
        </a:xfrm>
        <a:prstGeom prst="chevron">
          <a:avLst/>
        </a:prstGeom>
        <a:solidFill>
          <a:schemeClr val="accent1"/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smtClean="0"/>
            <a:t>Predictive and Adaptive</a:t>
          </a:r>
          <a:endParaRPr lang="pt-BR" sz="1300" kern="1200" dirty="0"/>
        </a:p>
      </dsp:txBody>
      <dsp:txXfrm>
        <a:off x="386283" y="834474"/>
        <a:ext cx="1152376" cy="768250"/>
      </dsp:txXfrm>
    </dsp:sp>
    <dsp:sp modelId="{5D9A5F42-6F31-4390-81C3-24767BF5C0F4}">
      <dsp:nvSpPr>
        <dsp:cNvPr id="0" name=""/>
        <dsp:cNvSpPr/>
      </dsp:nvSpPr>
      <dsp:spPr>
        <a:xfrm>
          <a:off x="1730722" y="834474"/>
          <a:ext cx="1920626" cy="7682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SDLC Phases</a:t>
          </a:r>
          <a:endParaRPr lang="pt-BR" sz="1300" kern="1200" dirty="0" smtClean="0"/>
        </a:p>
      </dsp:txBody>
      <dsp:txXfrm>
        <a:off x="2114847" y="834474"/>
        <a:ext cx="1152376" cy="768250"/>
      </dsp:txXfrm>
    </dsp:sp>
    <dsp:sp modelId="{6EFA4852-B052-4CC3-B23D-5773431A5424}">
      <dsp:nvSpPr>
        <dsp:cNvPr id="0" name=""/>
        <dsp:cNvSpPr/>
      </dsp:nvSpPr>
      <dsp:spPr>
        <a:xfrm>
          <a:off x="3459286" y="834474"/>
          <a:ext cx="1920626" cy="7682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smtClean="0"/>
            <a:t>Business Modeling</a:t>
          </a:r>
        </a:p>
      </dsp:txBody>
      <dsp:txXfrm>
        <a:off x="3843411" y="834474"/>
        <a:ext cx="1152376" cy="768250"/>
      </dsp:txXfrm>
    </dsp:sp>
    <dsp:sp modelId="{40627902-3060-4ADB-A0A0-347869E0239C}">
      <dsp:nvSpPr>
        <dsp:cNvPr id="0" name=""/>
        <dsp:cNvSpPr/>
      </dsp:nvSpPr>
      <dsp:spPr>
        <a:xfrm>
          <a:off x="5187850" y="834474"/>
          <a:ext cx="1920626" cy="768250"/>
        </a:xfrm>
        <a:prstGeom prst="chevron">
          <a:avLst/>
        </a:prstGeom>
        <a:solidFill>
          <a:schemeClr val="accent1">
            <a:lumMod val="5000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smtClean="0"/>
            <a:t>Intiation Phase (Intro)</a:t>
          </a:r>
        </a:p>
      </dsp:txBody>
      <dsp:txXfrm>
        <a:off x="5571975" y="834474"/>
        <a:ext cx="1152376" cy="768250"/>
      </dsp:txXfrm>
    </dsp:sp>
    <dsp:sp modelId="{6C00F70D-C0C0-49BA-AAC7-844283206E65}">
      <dsp:nvSpPr>
        <dsp:cNvPr id="0" name=""/>
        <dsp:cNvSpPr/>
      </dsp:nvSpPr>
      <dsp:spPr>
        <a:xfrm>
          <a:off x="6916415" y="834474"/>
          <a:ext cx="1920626" cy="7682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smtClean="0"/>
            <a:t>Business Use Cases and Activity Diagrams</a:t>
          </a:r>
        </a:p>
      </dsp:txBody>
      <dsp:txXfrm>
        <a:off x="7300540" y="834474"/>
        <a:ext cx="1152376" cy="76825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11D0D9-70DC-4339-96C4-DD33205F87C1}">
      <dsp:nvSpPr>
        <dsp:cNvPr id="0" name=""/>
        <dsp:cNvSpPr/>
      </dsp:nvSpPr>
      <dsp:spPr>
        <a:xfrm>
          <a:off x="2158" y="834474"/>
          <a:ext cx="1920626" cy="7682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smtClean="0"/>
            <a:t>Predictive and Adaptive</a:t>
          </a:r>
          <a:endParaRPr lang="pt-BR" sz="1300" kern="1200" dirty="0"/>
        </a:p>
      </dsp:txBody>
      <dsp:txXfrm>
        <a:off x="386283" y="834474"/>
        <a:ext cx="1152376" cy="768250"/>
      </dsp:txXfrm>
    </dsp:sp>
    <dsp:sp modelId="{5D9A5F42-6F31-4390-81C3-24767BF5C0F4}">
      <dsp:nvSpPr>
        <dsp:cNvPr id="0" name=""/>
        <dsp:cNvSpPr/>
      </dsp:nvSpPr>
      <dsp:spPr>
        <a:xfrm>
          <a:off x="1730722" y="834474"/>
          <a:ext cx="1920626" cy="7682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SDLC Phases</a:t>
          </a:r>
          <a:endParaRPr lang="pt-BR" sz="1300" kern="1200" dirty="0" smtClean="0"/>
        </a:p>
      </dsp:txBody>
      <dsp:txXfrm>
        <a:off x="2114847" y="834474"/>
        <a:ext cx="1152376" cy="768250"/>
      </dsp:txXfrm>
    </dsp:sp>
    <dsp:sp modelId="{6EFA4852-B052-4CC3-B23D-5773431A5424}">
      <dsp:nvSpPr>
        <dsp:cNvPr id="0" name=""/>
        <dsp:cNvSpPr/>
      </dsp:nvSpPr>
      <dsp:spPr>
        <a:xfrm>
          <a:off x="3459286" y="834474"/>
          <a:ext cx="1920626" cy="7682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smtClean="0"/>
            <a:t>Business Modeling</a:t>
          </a:r>
        </a:p>
      </dsp:txBody>
      <dsp:txXfrm>
        <a:off x="3843411" y="834474"/>
        <a:ext cx="1152376" cy="768250"/>
      </dsp:txXfrm>
    </dsp:sp>
    <dsp:sp modelId="{40627902-3060-4ADB-A0A0-347869E0239C}">
      <dsp:nvSpPr>
        <dsp:cNvPr id="0" name=""/>
        <dsp:cNvSpPr/>
      </dsp:nvSpPr>
      <dsp:spPr>
        <a:xfrm>
          <a:off x="5187850" y="834474"/>
          <a:ext cx="1920626" cy="7682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smtClean="0"/>
            <a:t>Intiation Phase (Intro)</a:t>
          </a:r>
        </a:p>
      </dsp:txBody>
      <dsp:txXfrm>
        <a:off x="5571975" y="834474"/>
        <a:ext cx="1152376" cy="768250"/>
      </dsp:txXfrm>
    </dsp:sp>
    <dsp:sp modelId="{6C00F70D-C0C0-49BA-AAC7-844283206E65}">
      <dsp:nvSpPr>
        <dsp:cNvPr id="0" name=""/>
        <dsp:cNvSpPr/>
      </dsp:nvSpPr>
      <dsp:spPr>
        <a:xfrm>
          <a:off x="6916415" y="834474"/>
          <a:ext cx="1920626" cy="768250"/>
        </a:xfrm>
        <a:prstGeom prst="chevron">
          <a:avLst/>
        </a:prstGeom>
        <a:solidFill>
          <a:schemeClr val="accent1">
            <a:lumMod val="50000"/>
          </a:schemeClr>
        </a:solidFill>
        <a:ln>
          <a:noFill/>
        </a:ln>
        <a:effectLst>
          <a:outerShdw blurRad="39999" dist="23000" algn="bl" rotWithShape="0">
            <a:srgbClr val="000000">
              <a:alpha val="4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smtClean="0"/>
            <a:t>Business Use Cases and Activity Diagrams</a:t>
          </a:r>
        </a:p>
      </dsp:txBody>
      <dsp:txXfrm>
        <a:off x="7300540" y="834474"/>
        <a:ext cx="1152376" cy="7682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0050" cy="4921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3338" y="0"/>
            <a:ext cx="2940050" cy="4921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D5FF77-07C9-A544-9403-08B1F25133A4}" type="datetimeFigureOut">
              <a:rPr lang="en-US" smtClean="0"/>
              <a:pPr/>
              <a:t>07/01/2019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61488"/>
            <a:ext cx="294005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3338" y="9361488"/>
            <a:ext cx="294005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598DBC-CFB3-A74E-A8FF-C88FD9E0522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3085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0050" cy="4921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3338" y="0"/>
            <a:ext cx="2940050" cy="4921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3ADDEC53-2D1F-4AA6-84AD-9065DF24EFD2}" type="datetimeFigureOut">
              <a:rPr lang="pt-BR"/>
              <a:pPr>
                <a:defRPr/>
              </a:pPr>
              <a:t>07/01/2019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28688" y="739775"/>
            <a:ext cx="4927600" cy="36957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pt-BR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7863" y="4681538"/>
            <a:ext cx="5429250" cy="4435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pt-B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61488"/>
            <a:ext cx="294005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3338" y="9361488"/>
            <a:ext cx="294005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E17E1DCF-D427-4BA2-ACF1-7E104AEDF95F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804020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15363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70C1A13-E2FF-46CF-9AD8-7AF3CAB6F5AE}" type="slidenum">
              <a:rPr lang="pt-BR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pt-B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17E1DCF-D427-4BA2-ACF1-7E104AEDF95F}" type="slidenum">
              <a:rPr lang="pt-BR" smtClean="0"/>
              <a:pPr>
                <a:defRPr/>
              </a:pPr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19699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379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F846ADF-C3DF-4C85-ADF0-DFA6A33259AF}" type="slidenum">
              <a:rPr lang="pt-BR" smtClean="0"/>
              <a:pPr>
                <a:defRPr/>
              </a:pPr>
              <a:t>28</a:t>
            </a:fld>
            <a:endParaRPr lang="pt-BR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379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F846ADF-C3DF-4C85-ADF0-DFA6A33259AF}" type="slidenum">
              <a:rPr lang="pt-BR" smtClean="0"/>
              <a:pPr>
                <a:defRPr/>
              </a:pPr>
              <a:t>29</a:t>
            </a:fld>
            <a:endParaRPr lang="pt-BR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710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/>
              <a:t>Engineering</a:t>
            </a:r>
            <a:r>
              <a:rPr lang="en-US" baseline="0" dirty="0" smtClean="0"/>
              <a:t> </a:t>
            </a:r>
            <a:r>
              <a:rPr lang="en-US" baseline="0" smtClean="0"/>
              <a:t>(Development) Disciplines</a:t>
            </a:r>
            <a:r>
              <a:rPr lang="en-US" baseline="0" dirty="0" smtClean="0"/>
              <a:t>:</a:t>
            </a:r>
          </a:p>
          <a:p>
            <a:pPr eaLnBrk="1" hangingPunct="1">
              <a:buFontTx/>
              <a:buChar char="-"/>
            </a:pPr>
            <a:r>
              <a:rPr lang="en-US" baseline="0" dirty="0" smtClean="0"/>
              <a:t>Business Modeling</a:t>
            </a:r>
          </a:p>
          <a:p>
            <a:pPr eaLnBrk="1" hangingPunct="1">
              <a:buFontTx/>
              <a:buChar char="-"/>
            </a:pPr>
            <a:r>
              <a:rPr lang="en-US" baseline="0" dirty="0" smtClean="0"/>
              <a:t>Requirements</a:t>
            </a:r>
          </a:p>
          <a:p>
            <a:pPr eaLnBrk="1" hangingPunct="1">
              <a:buFontTx/>
              <a:buChar char="-"/>
            </a:pPr>
            <a:r>
              <a:rPr lang="en-US" baseline="0" dirty="0" smtClean="0"/>
              <a:t>Design</a:t>
            </a:r>
          </a:p>
          <a:p>
            <a:pPr eaLnBrk="1" hangingPunct="1">
              <a:buFontTx/>
              <a:buChar char="-"/>
            </a:pPr>
            <a:r>
              <a:rPr lang="en-US" baseline="0" dirty="0" smtClean="0"/>
              <a:t>Implementation</a:t>
            </a:r>
          </a:p>
          <a:p>
            <a:pPr eaLnBrk="1" hangingPunct="1">
              <a:buFontTx/>
              <a:buChar char="-"/>
            </a:pPr>
            <a:r>
              <a:rPr lang="en-US" baseline="0" dirty="0" smtClean="0"/>
              <a:t>Testing</a:t>
            </a:r>
          </a:p>
          <a:p>
            <a:pPr eaLnBrk="1" hangingPunct="1">
              <a:buFontTx/>
              <a:buChar char="-"/>
            </a:pPr>
            <a:r>
              <a:rPr lang="en-US" baseline="0" dirty="0" smtClean="0"/>
              <a:t>Deployment</a:t>
            </a:r>
          </a:p>
          <a:p>
            <a:pPr eaLnBrk="1" hangingPunct="1">
              <a:buFontTx/>
              <a:buChar char="-"/>
            </a:pPr>
            <a:endParaRPr lang="en-US" baseline="0" dirty="0" smtClean="0"/>
          </a:p>
          <a:p>
            <a:pPr eaLnBrk="1" hangingPunct="1">
              <a:buFontTx/>
              <a:buNone/>
            </a:pPr>
            <a:r>
              <a:rPr lang="en-US" baseline="0" dirty="0" smtClean="0"/>
              <a:t>Support Discipline:</a:t>
            </a:r>
          </a:p>
          <a:p>
            <a:pPr eaLnBrk="1" hangingPunct="1">
              <a:buFontTx/>
              <a:buNone/>
            </a:pPr>
            <a:r>
              <a:rPr lang="en-US" baseline="0" dirty="0" smtClean="0"/>
              <a:t>-Configuration &amp; Change Management (tracking versions, manage change requests, etc)</a:t>
            </a:r>
          </a:p>
          <a:p>
            <a:pPr eaLnBrk="1" hangingPunct="1">
              <a:buFontTx/>
              <a:buNone/>
            </a:pPr>
            <a:r>
              <a:rPr lang="en-US" baseline="0" dirty="0" smtClean="0"/>
              <a:t>-Project Management (Project Planning, What to do in the different iterations, milestones, etc)</a:t>
            </a:r>
          </a:p>
          <a:p>
            <a:pPr eaLnBrk="1" hangingPunct="1">
              <a:buFontTx/>
              <a:buNone/>
            </a:pPr>
            <a:r>
              <a:rPr lang="en-US" baseline="0" dirty="0" smtClean="0"/>
              <a:t>-Environment (tools required for software development – IDEs, etc)</a:t>
            </a:r>
          </a:p>
          <a:p>
            <a:pPr eaLnBrk="1" hangingPunct="1">
              <a:buFontTx/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818C792-FE90-47FD-8F72-BECE8646E01D}" type="slidenum">
              <a:rPr lang="pt-BR" smtClean="0"/>
              <a:pPr>
                <a:defRPr/>
              </a:pPr>
              <a:t>30</a:t>
            </a:fld>
            <a:endParaRPr lang="pt-BR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/>
              <a:t>Closeout: </a:t>
            </a:r>
            <a:r>
              <a:rPr lang="en-US" dirty="0" err="1" smtClean="0"/>
              <a:t>đóng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cửa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A4DD5D-D107-4655-B6A0-4DC36C1B9639}" type="slidenum">
              <a:rPr lang="pt-BR" smtClean="0"/>
              <a:pPr>
                <a:defRPr/>
              </a:pPr>
              <a:t>32</a:t>
            </a:fld>
            <a:endParaRPr lang="pt-BR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017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657FAA7-4972-4EBC-840D-4DCB4BF08636}" type="slidenum">
              <a:rPr lang="pt-BR" smtClean="0"/>
              <a:pPr>
                <a:defRPr/>
              </a:pPr>
              <a:t>33</a:t>
            </a:fld>
            <a:endParaRPr lang="pt-BR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10F9E80-1D39-49DD-A001-24433570ED60}" type="slidenum">
              <a:rPr lang="pt-BR" smtClean="0"/>
              <a:pPr>
                <a:defRPr/>
              </a:pPr>
              <a:t>34</a:t>
            </a:fld>
            <a:endParaRPr lang="pt-BR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Kỷ</a:t>
            </a:r>
            <a:r>
              <a:rPr lang="en-US" dirty="0" smtClean="0"/>
              <a:t> </a:t>
            </a:r>
            <a:r>
              <a:rPr lang="en-US" dirty="0" err="1" smtClean="0"/>
              <a:t>luật</a:t>
            </a:r>
            <a:endParaRPr lang="en-US" dirty="0" smtClean="0"/>
          </a:p>
          <a:p>
            <a:r>
              <a:rPr lang="en-US" dirty="0" err="1" smtClean="0"/>
              <a:t>Huấn</a:t>
            </a:r>
            <a:r>
              <a:rPr lang="en-US" dirty="0" smtClean="0"/>
              <a:t> </a:t>
            </a:r>
            <a:r>
              <a:rPr lang="en-US" dirty="0" err="1" smtClean="0"/>
              <a:t>luyện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17E1DCF-D427-4BA2-ACF1-7E104AEDF95F}" type="slidenum">
              <a:rPr lang="pt-BR" smtClean="0"/>
              <a:pPr>
                <a:defRPr/>
              </a:pPr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50840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10F9E80-1D39-49DD-A001-24433570ED60}" type="slidenum">
              <a:rPr lang="pt-BR" smtClean="0"/>
              <a:pPr>
                <a:defRPr/>
              </a:pPr>
              <a:t>36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65728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017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657FAA7-4972-4EBC-840D-4DCB4BF08636}" type="slidenum">
              <a:rPr lang="pt-BR" smtClean="0"/>
              <a:pPr>
                <a:defRPr/>
              </a:pPr>
              <a:t>37</a:t>
            </a:fld>
            <a:endParaRPr lang="pt-B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A4DD5D-D107-4655-B6A0-4DC36C1B9639}" type="slidenum">
              <a:rPr lang="pt-BR" smtClean="0"/>
              <a:pPr>
                <a:defRPr/>
              </a:pPr>
              <a:t>3</a:t>
            </a:fld>
            <a:endParaRPr lang="pt-BR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A4DD5D-D107-4655-B6A0-4DC36C1B9639}" type="slidenum">
              <a:rPr lang="pt-BR" smtClean="0"/>
              <a:pPr>
                <a:defRPr/>
              </a:pPr>
              <a:t>38</a:t>
            </a:fld>
            <a:endParaRPr lang="pt-BR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017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657FAA7-4972-4EBC-840D-4DCB4BF08636}" type="slidenum">
              <a:rPr lang="pt-BR" smtClean="0"/>
              <a:pPr>
                <a:defRPr/>
              </a:pPr>
              <a:t>39</a:t>
            </a:fld>
            <a:endParaRPr lang="pt-BR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017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657FAA7-4972-4EBC-840D-4DCB4BF08636}" type="slidenum">
              <a:rPr lang="pt-BR" smtClean="0"/>
              <a:pPr>
                <a:defRPr/>
              </a:pPr>
              <a:t>40</a:t>
            </a:fld>
            <a:endParaRPr lang="pt-BR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379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F846ADF-C3DF-4C85-ADF0-DFA6A33259AF}" type="slidenum">
              <a:rPr lang="pt-BR" smtClean="0"/>
              <a:pPr>
                <a:defRPr/>
              </a:pPr>
              <a:t>41</a:t>
            </a:fld>
            <a:endParaRPr lang="pt-BR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379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F846ADF-C3DF-4C85-ADF0-DFA6A33259AF}" type="slidenum">
              <a:rPr lang="pt-BR" smtClean="0"/>
              <a:pPr>
                <a:defRPr/>
              </a:pPr>
              <a:t>42</a:t>
            </a:fld>
            <a:endParaRPr lang="pt-BR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A4DD5D-D107-4655-B6A0-4DC36C1B9639}" type="slidenum">
              <a:rPr lang="pt-BR" smtClean="0"/>
              <a:pPr>
                <a:defRPr/>
              </a:pPr>
              <a:t>44</a:t>
            </a:fld>
            <a:endParaRPr lang="pt-BR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017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657FAA7-4972-4EBC-840D-4DCB4BF08636}" type="slidenum">
              <a:rPr lang="pt-BR" smtClean="0"/>
              <a:pPr>
                <a:defRPr/>
              </a:pPr>
              <a:t>45</a:t>
            </a:fld>
            <a:endParaRPr lang="pt-BR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017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657FAA7-4972-4EBC-840D-4DCB4BF08636}" type="slidenum">
              <a:rPr lang="pt-BR" smtClean="0"/>
              <a:pPr>
                <a:defRPr/>
              </a:pPr>
              <a:t>46</a:t>
            </a:fld>
            <a:endParaRPr lang="pt-BR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017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657FAA7-4972-4EBC-840D-4DCB4BF08636}" type="slidenum">
              <a:rPr lang="pt-BR" smtClean="0"/>
              <a:pPr>
                <a:defRPr/>
              </a:pPr>
              <a:t>47</a:t>
            </a:fld>
            <a:endParaRPr lang="pt-BR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10F9E80-1D39-49DD-A001-24433570ED60}" type="slidenum">
              <a:rPr lang="pt-BR" smtClean="0"/>
              <a:pPr>
                <a:defRPr/>
              </a:pPr>
              <a:t>48</a:t>
            </a:fld>
            <a:endParaRPr lang="pt-B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A4DD5D-D107-4655-B6A0-4DC36C1B9639}" type="slidenum">
              <a:rPr lang="pt-BR" smtClean="0"/>
              <a:pPr>
                <a:defRPr/>
              </a:pPr>
              <a:t>4</a:t>
            </a:fld>
            <a:endParaRPr lang="pt-BR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A4DD5D-D107-4655-B6A0-4DC36C1B9639}" type="slidenum">
              <a:rPr lang="pt-BR" smtClean="0"/>
              <a:pPr>
                <a:defRPr/>
              </a:pPr>
              <a:t>49</a:t>
            </a:fld>
            <a:endParaRPr lang="pt-BR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A4DD5D-D107-4655-B6A0-4DC36C1B9639}" type="slidenum">
              <a:rPr lang="pt-BR" smtClean="0"/>
              <a:pPr>
                <a:defRPr/>
              </a:pPr>
              <a:t>50</a:t>
            </a:fld>
            <a:endParaRPr lang="pt-BR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A4DD5D-D107-4655-B6A0-4DC36C1B9639}" type="slidenum">
              <a:rPr lang="pt-BR" smtClean="0"/>
              <a:pPr>
                <a:defRPr/>
              </a:pPr>
              <a:t>51</a:t>
            </a:fld>
            <a:endParaRPr lang="pt-BR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144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A2F569-671D-494D-995B-25C0DA57F283}" type="slidenum">
              <a:rPr lang="pt-BR" smtClean="0"/>
              <a:pPr>
                <a:defRPr/>
              </a:pPr>
              <a:t>52</a:t>
            </a:fld>
            <a:endParaRPr lang="pt-BR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144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A2F569-671D-494D-995B-25C0DA57F283}" type="slidenum">
              <a:rPr lang="pt-BR" smtClean="0"/>
              <a:pPr>
                <a:defRPr/>
              </a:pPr>
              <a:t>53</a:t>
            </a:fld>
            <a:endParaRPr lang="pt-BR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CDE8F22-47C6-4EE9-B4FA-2D425BC049CC}" type="slidenum">
              <a:rPr lang="pt-BR" smtClean="0"/>
              <a:pPr>
                <a:defRPr/>
              </a:pPr>
              <a:t>54</a:t>
            </a:fld>
            <a:endParaRPr lang="pt-BR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10F9E80-1D39-49DD-A001-24433570ED60}" type="slidenum">
              <a:rPr lang="pt-BR" smtClean="0"/>
              <a:pPr>
                <a:defRPr/>
              </a:pPr>
              <a:t>55</a:t>
            </a:fld>
            <a:endParaRPr lang="pt-BR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270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D9E136-55DB-447F-9BC8-E5F01E138CB5}" type="slidenum">
              <a:rPr lang="pt-BR" smtClean="0"/>
              <a:pPr>
                <a:defRPr/>
              </a:pPr>
              <a:t>56</a:t>
            </a:fld>
            <a:endParaRPr lang="pt-BR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75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4ED45AB-D541-49F6-AC3F-981D023F3FB5}" type="slidenum">
              <a:rPr lang="pt-BR" smtClean="0"/>
              <a:pPr>
                <a:defRPr/>
              </a:pPr>
              <a:t>57</a:t>
            </a:fld>
            <a:endParaRPr lang="pt-BR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680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EBA96F-073C-4801-8BDD-B758259CD642}" type="slidenum">
              <a:rPr lang="pt-BR" smtClean="0"/>
              <a:pPr>
                <a:defRPr/>
              </a:pPr>
              <a:t>58</a:t>
            </a:fld>
            <a:endParaRPr lang="pt-B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5CD59F0-A0D9-4082-89B4-8294BC02A1B4}" type="slidenum">
              <a:rPr lang="pt-BR" smtClean="0"/>
              <a:pPr>
                <a:defRPr/>
              </a:pPr>
              <a:t>6</a:t>
            </a:fld>
            <a:endParaRPr lang="pt-BR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A4DD5D-D107-4655-B6A0-4DC36C1B9639}" type="slidenum">
              <a:rPr lang="pt-BR" smtClean="0"/>
              <a:pPr>
                <a:defRPr/>
              </a:pPr>
              <a:t>59</a:t>
            </a:fld>
            <a:endParaRPr lang="pt-BR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A4DD5D-D107-4655-B6A0-4DC36C1B9639}" type="slidenum">
              <a:rPr lang="pt-BR" smtClean="0"/>
              <a:pPr>
                <a:defRPr/>
              </a:pPr>
              <a:t>60</a:t>
            </a:fld>
            <a:endParaRPr lang="pt-BR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A4DD5D-D107-4655-B6A0-4DC36C1B9639}" type="slidenum">
              <a:rPr lang="pt-BR" smtClean="0"/>
              <a:pPr>
                <a:defRPr/>
              </a:pPr>
              <a:t>61</a:t>
            </a:fld>
            <a:endParaRPr lang="pt-BR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192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EA8D072-81A4-4205-9894-9D3F6A475E86}" type="slidenum">
              <a:rPr lang="pt-BR" smtClean="0"/>
              <a:pPr>
                <a:defRPr/>
              </a:pPr>
              <a:t>63</a:t>
            </a:fld>
            <a:endParaRPr lang="pt-BR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397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B811E7-4E4C-4B02-A2D9-2CE21CFF093C}" type="slidenum">
              <a:rPr lang="pt-BR" smtClean="0"/>
              <a:pPr>
                <a:defRPr/>
              </a:pPr>
              <a:t>64</a:t>
            </a:fld>
            <a:endParaRPr lang="pt-BR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601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F5DF2E2-290E-4D7D-8C96-90CE69F36ECF}" type="slidenum">
              <a:rPr lang="pt-BR" smtClean="0"/>
              <a:pPr>
                <a:defRPr/>
              </a:pPr>
              <a:t>65</a:t>
            </a:fld>
            <a:endParaRPr lang="pt-BR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806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smtClean="0"/>
              <a:t>Can draw more business use cases in this diagram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5CBCF5E-8505-4AAA-ACD8-8D76C498B692}" type="slidenum">
              <a:rPr lang="pt-BR" smtClean="0"/>
              <a:pPr>
                <a:defRPr/>
              </a:pPr>
              <a:t>66</a:t>
            </a:fld>
            <a:endParaRPr lang="pt-BR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011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AE1E299-4E83-4817-8B16-950231F637BF}" type="slidenum">
              <a:rPr lang="pt-BR" smtClean="0"/>
              <a:pPr>
                <a:defRPr/>
              </a:pPr>
              <a:t>69</a:t>
            </a:fld>
            <a:endParaRPr lang="pt-BR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smtClean="0"/>
              <a:t>Activity naming is usually verb-based</a:t>
            </a:r>
            <a:endParaRPr lang="pt-BR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A02A084-BE50-41D6-B2F4-0DA2CCFA0AD5}" type="slidenum">
              <a:rPr lang="pt-BR" smtClean="0"/>
              <a:pPr>
                <a:defRPr/>
              </a:pPr>
              <a:t>70</a:t>
            </a:fld>
            <a:endParaRPr lang="pt-BR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21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936F29E-90A5-457C-996F-5D038A681966}" type="slidenum">
              <a:rPr lang="pt-BR" smtClean="0"/>
              <a:pPr>
                <a:defRPr/>
              </a:pPr>
              <a:t>71</a:t>
            </a:fld>
            <a:endParaRPr lang="pt-B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69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E7B1359-322D-4498-8C33-4E0ADE5D159C}" type="slidenum">
              <a:rPr lang="pt-BR" smtClean="0"/>
              <a:pPr>
                <a:defRPr/>
              </a:pPr>
              <a:t>11</a:t>
            </a:fld>
            <a:endParaRPr lang="pt-BR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625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A1E2710-4F7C-4CE5-A97F-0D3BE7BD189C}" type="slidenum">
              <a:rPr lang="pt-BR" smtClean="0"/>
              <a:pPr>
                <a:defRPr/>
              </a:pPr>
              <a:t>72</a:t>
            </a:fld>
            <a:endParaRPr lang="pt-BR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830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A4AB319-F643-4895-968F-E400DC771B7A}" type="slidenum">
              <a:rPr lang="pt-BR" smtClean="0"/>
              <a:pPr>
                <a:defRPr/>
              </a:pPr>
              <a:t>74</a:t>
            </a:fld>
            <a:endParaRPr lang="pt-BR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830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A4AB319-F643-4895-968F-E400DC771B7A}" type="slidenum">
              <a:rPr lang="pt-BR" smtClean="0"/>
              <a:pPr>
                <a:defRPr/>
              </a:pPr>
              <a:t>75</a:t>
            </a:fld>
            <a:endParaRPr lang="pt-BR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035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1814E8C-A2C9-4C4E-A230-F9B9FFDA8BBF}" type="slidenum">
              <a:rPr lang="pt-BR" smtClean="0"/>
              <a:pPr>
                <a:defRPr/>
              </a:pPr>
              <a:t>76</a:t>
            </a:fld>
            <a:endParaRPr lang="pt-BR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649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/>
              <a:t>The object that is required, or altered by an activity. Name the object according to the format &lt;</a:t>
            </a:r>
            <a:r>
              <a:rPr lang="en-US" dirty="0" err="1" smtClean="0"/>
              <a:t>objectName</a:t>
            </a:r>
            <a:r>
              <a:rPr lang="en-US" dirty="0" smtClean="0"/>
              <a:t>&gt;: &lt;</a:t>
            </a:r>
            <a:r>
              <a:rPr lang="en-US" dirty="0" err="1" smtClean="0"/>
              <a:t>ClassName</a:t>
            </a:r>
            <a:r>
              <a:rPr lang="en-US" dirty="0" smtClean="0"/>
              <a:t>&gt; &lt;[</a:t>
            </a:r>
            <a:r>
              <a:rPr lang="en-US" dirty="0" err="1" smtClean="0"/>
              <a:t>statename</a:t>
            </a:r>
            <a:r>
              <a:rPr lang="en-US" dirty="0" smtClean="0"/>
              <a:t>]&gt; - for example, a: Case [resolved].</a:t>
            </a:r>
          </a:p>
          <a:p>
            <a:pPr eaLnBrk="1" hangingPunct="1"/>
            <a:r>
              <a:rPr lang="en-US" dirty="0" smtClean="0"/>
              <a:t>You may omit </a:t>
            </a:r>
            <a:r>
              <a:rPr lang="en-US" dirty="0" err="1" smtClean="0"/>
              <a:t>objectName</a:t>
            </a:r>
            <a:r>
              <a:rPr lang="en-US" dirty="0" smtClean="0"/>
              <a:t> – for example :Case [resolved].</a:t>
            </a:r>
          </a:p>
          <a:p>
            <a:pPr eaLnBrk="1" hangingPunct="1"/>
            <a:r>
              <a:rPr lang="en-US" dirty="0" smtClean="0"/>
              <a:t>As well, you may omit the </a:t>
            </a:r>
            <a:r>
              <a:rPr lang="en-US" dirty="0" err="1" smtClean="0"/>
              <a:t>statename</a:t>
            </a:r>
            <a:r>
              <a:rPr lang="en-US" dirty="0" smtClean="0"/>
              <a:t> – for example, a:Case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An object may be a source or destination of an object flow, or both.</a:t>
            </a:r>
          </a:p>
          <a:p>
            <a:pPr eaLnBrk="1" hangingPunct="1"/>
            <a:r>
              <a:rPr lang="en-US" dirty="0" smtClean="0"/>
              <a:t>One activity diagram may include objects of many classes and different objects of the same class.</a:t>
            </a:r>
          </a:p>
          <a:p>
            <a:pPr eaLnBrk="1" hangingPunct="1"/>
            <a:r>
              <a:rPr lang="en-US" dirty="0" smtClean="0"/>
              <a:t>As well, the same object may appear more than once on an activity diagram.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If an activity produces an object as output, and this same object is the input for the next activity, you may omit the control flows between the two activities</a:t>
            </a:r>
          </a:p>
          <a:p>
            <a:pPr eaLnBrk="1" hangingPunct="1"/>
            <a:endParaRPr lang="pt-BR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CCA8EE-840D-403B-A938-F2449EB8E308}" type="slidenum">
              <a:rPr lang="pt-BR" smtClean="0"/>
              <a:pPr>
                <a:defRPr/>
              </a:pPr>
              <a:t>77</a:t>
            </a:fld>
            <a:endParaRPr lang="pt-BR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854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E88F4AB-770B-4382-9F13-C5BD5E0AA3A6}" type="slidenum">
              <a:rPr lang="pt-BR" smtClean="0"/>
              <a:pPr>
                <a:defRPr/>
              </a:pPr>
              <a:t>78</a:t>
            </a:fld>
            <a:endParaRPr lang="pt-BR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264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FCA4DE-874B-4DE2-BA0A-9694306201F3}" type="slidenum">
              <a:rPr lang="pt-BR" smtClean="0"/>
              <a:pPr>
                <a:defRPr/>
              </a:pPr>
              <a:t>79</a:t>
            </a:fld>
            <a:endParaRPr lang="pt-BR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8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469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CE2EBB0-537E-4DFC-B3A0-AF9781373BF7}" type="slidenum">
              <a:rPr lang="pt-BR" smtClean="0"/>
              <a:pPr>
                <a:defRPr/>
              </a:pPr>
              <a:t>80</a:t>
            </a:fld>
            <a:endParaRPr lang="pt-BR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673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0097ED-40E8-4413-A958-B4744422EE02}" type="slidenum">
              <a:rPr lang="pt-BR" smtClean="0"/>
              <a:pPr>
                <a:defRPr/>
              </a:pPr>
              <a:t>81</a:t>
            </a:fld>
            <a:endParaRPr lang="pt-B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379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F846ADF-C3DF-4C85-ADF0-DFA6A33259AF}" type="slidenum">
              <a:rPr lang="pt-BR" smtClean="0"/>
              <a:pPr>
                <a:defRPr/>
              </a:pPr>
              <a:t>19</a:t>
            </a:fld>
            <a:endParaRPr lang="pt-B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789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217374B-22D3-4F7C-9548-D8914E75F3FB}" type="slidenum">
              <a:rPr lang="pt-BR" smtClean="0"/>
              <a:pPr>
                <a:defRPr/>
              </a:pPr>
              <a:t>23</a:t>
            </a:fld>
            <a:endParaRPr lang="pt-BR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301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05A5543-1EA3-4917-8867-99C920B14128}" type="slidenum">
              <a:rPr lang="pt-BR" smtClean="0"/>
              <a:pPr>
                <a:defRPr/>
              </a:pPr>
              <a:t>25</a:t>
            </a:fld>
            <a:endParaRPr lang="pt-BR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Khởi</a:t>
            </a:r>
            <a:r>
              <a:rPr lang="en-US" dirty="0" smtClean="0"/>
              <a:t> </a:t>
            </a:r>
            <a:r>
              <a:rPr lang="en-US" dirty="0" err="1" smtClean="0"/>
              <a:t>đầu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17E1DCF-D427-4BA2-ACF1-7E104AEDF95F}" type="slidenum">
              <a:rPr lang="pt-BR" smtClean="0"/>
              <a:pPr>
                <a:defRPr/>
              </a:pPr>
              <a:t>26</a:t>
            </a:fld>
            <a:endParaRPr lang="pt-B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8E44C68-D2F7-764C-B82D-F1C4D8858B81}" type="datetime1">
              <a:rPr lang="en-SG" smtClean="0"/>
              <a:pPr>
                <a:defRPr/>
              </a:pPr>
              <a:t>7/1/2019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smtClean="0"/>
              <a:t>IS2102 Requirements Analysis and Design</a:t>
            </a:r>
            <a:endParaRPr lang="pt-BR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AF3B2473-E234-46A1-8577-9FA3608290D1}" type="slidenum">
              <a:rPr lang="pt-BR" smtClean="0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90C3A59-AAD0-1B48-AF31-DC18DDB356FB}" type="datetime1">
              <a:rPr lang="en-SG" smtClean="0"/>
              <a:pPr>
                <a:defRPr/>
              </a:pPr>
              <a:t>7/1/2019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smtClean="0"/>
              <a:t>IS2102 Requirements Analysis and Design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83202-24FD-4465-9FA5-10EDD1E25182}" type="slidenum">
              <a:rPr lang="pt-BR" smtClean="0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0822D5B-D28D-8B4A-9470-E93DF3128A32}" type="datetime1">
              <a:rPr lang="en-SG" smtClean="0"/>
              <a:pPr>
                <a:defRPr/>
              </a:pPr>
              <a:t>7/1/2019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smtClean="0"/>
              <a:t>IS2102 Requirements Analysis and Design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BEC24E6-7886-4CE3-B89A-D561D56D1731}" type="slidenum">
              <a:rPr lang="pt-BR" smtClean="0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677E47A-37E8-1B40-A0C8-59F4CA2B082A}" type="datetime1">
              <a:rPr lang="en-SG" smtClean="0"/>
              <a:pPr>
                <a:defRPr/>
              </a:pPr>
              <a:t>7/1/2019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smtClean="0"/>
              <a:t>IS2102 Requirements Analysis and Design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5B327A4-08AB-E840-A11F-13B4B2B9B465}" type="datetime1">
              <a:rPr lang="en-SG" smtClean="0"/>
              <a:pPr>
                <a:defRPr/>
              </a:pPr>
              <a:t>7/1/2019</a:t>
            </a:fld>
            <a:endParaRPr lang="pt-BR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EB90CA5-5669-4296-B989-9FD76B262B93}" type="slidenum">
              <a:rPr lang="pt-BR" smtClean="0"/>
              <a:pPr>
                <a:defRPr/>
              </a:pPr>
              <a:t>‹#›</a:t>
            </a:fld>
            <a:endParaRPr lang="pt-B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pt-BR" smtClean="0"/>
              <a:t>IS2102 Requirements Analysis and Design</a:t>
            </a:r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D3B885E-00CC-FF42-9898-9720249E6343}" type="datetime1">
              <a:rPr lang="en-SG" smtClean="0"/>
              <a:pPr>
                <a:defRPr/>
              </a:pPr>
              <a:t>7/1/2019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smtClean="0"/>
              <a:t>IS2102 Requirements Analysis and Design</a:t>
            </a: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1E18E48-13CB-4E65-AD61-5102E6460846}" type="slidenum">
              <a:rPr lang="pt-BR" smtClean="0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C1F81D-0F09-234F-8DE4-3C7620867581}" type="datetime1">
              <a:rPr lang="en-SG" smtClean="0"/>
              <a:pPr>
                <a:defRPr/>
              </a:pPr>
              <a:t>7/1/2019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smtClean="0"/>
              <a:t>IS2102 Requirements Analysis and Design</a:t>
            </a:r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C4743F4-8D83-4BC7-A60C-D0D0ED365BB3}" type="slidenum">
              <a:rPr lang="pt-BR" smtClean="0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2BE94E6-62A5-EF44-BCD6-8FEFEB71F44B}" type="datetime1">
              <a:rPr lang="en-SG" smtClean="0"/>
              <a:pPr>
                <a:defRPr/>
              </a:pPr>
              <a:t>7/1/2019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smtClean="0"/>
              <a:t>IS2102 Requirements Analysis and Design</a:t>
            </a:r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788E4A1-06EB-4473-99D0-380BD9E82D4F}" type="slidenum">
              <a:rPr lang="pt-BR" smtClean="0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F410797-FB4D-DE44-BBEC-598BE01463D9}" type="datetime1">
              <a:rPr lang="en-SG" smtClean="0"/>
              <a:pPr>
                <a:defRPr/>
              </a:pPr>
              <a:t>7/1/2019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smtClean="0"/>
              <a:t>IS2102 Requirements Analysis and Design</a:t>
            </a:r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BDE9AC-E861-4E8D-B266-CAE0E5539983}" type="slidenum">
              <a:rPr lang="pt-BR" smtClean="0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73D418C-FAA6-444B-8621-9A516498E25A}" type="datetime1">
              <a:rPr lang="en-SG" smtClean="0"/>
              <a:pPr>
                <a:defRPr/>
              </a:pPr>
              <a:t>7/1/2019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smtClean="0"/>
              <a:t>IS2102 Requirements Analysis and Design</a:t>
            </a: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50F31-137E-420E-A504-85DC0AC46100}" type="slidenum">
              <a:rPr lang="pt-BR" smtClean="0"/>
              <a:pPr>
                <a:defRPr/>
              </a:pPr>
              <a:t>‹#›</a:t>
            </a:fld>
            <a:endParaRPr lang="pt-BR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E6B5090-0C25-634D-BEF2-4E4C54F25F4D}" type="datetime1">
              <a:rPr lang="en-SG" smtClean="0"/>
              <a:pPr>
                <a:defRPr/>
              </a:pPr>
              <a:t>7/1/2019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smtClean="0"/>
              <a:t>IS2102 Requirements Analysis and Design</a:t>
            </a: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D0AA7044-08DF-44FC-AF99-74F74F834EE0}" type="slidenum">
              <a:rPr lang="pt-BR" smtClean="0"/>
              <a:pPr>
                <a:defRPr/>
              </a:pPr>
              <a:t>‹#›</a:t>
            </a:fld>
            <a:endParaRPr lang="pt-BR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29730F3-7060-314D-8704-33D9350CF9DF}" type="datetime1">
              <a:rPr lang="en-SG" smtClean="0"/>
              <a:pPr>
                <a:defRPr/>
              </a:pPr>
              <a:t>7/1/2019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pt-BR" smtClean="0"/>
              <a:t>IS2102 Requirements Analysis and Design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96200" y="6324600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 b="1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41F72E58-3703-43A6-AD85-9D98C003BB18}" type="slidenum">
              <a:rPr lang="pt-BR" smtClean="0"/>
              <a:pPr>
                <a:defRPr/>
              </a:pPr>
              <a:t>‹#›</a:t>
            </a:fld>
            <a:endParaRPr lang="pt-BR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4800" dirty="0" smtClean="0"/>
              <a:t>Lecture2</a:t>
            </a:r>
            <a:br>
              <a:rPr lang="en-US" sz="4800" dirty="0" smtClean="0"/>
            </a:br>
            <a:r>
              <a:rPr lang="en-US" sz="4800" dirty="0" smtClean="0"/>
              <a:t>Systems Development Life Cycle (SDLC) &amp; Business Modeling</a:t>
            </a:r>
            <a:endParaRPr lang="pt-BR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/>
            <a:r>
              <a:rPr lang="en-US" b="1" cap="none" spc="0" dirty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rPr>
              <a:t>Reading: Main text, Chp2&amp;4; Sup text, </a:t>
            </a:r>
            <a:r>
              <a:rPr lang="en-US" b="1" cap="none" spc="0" dirty="0" err="1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rPr>
              <a:t>Chp</a:t>
            </a:r>
            <a:r>
              <a:rPr lang="en-US" b="1" cap="none" spc="0" dirty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rPr>
              <a:t> 3&amp;4</a:t>
            </a:r>
            <a:endParaRPr lang="pt-BR" b="1" cap="none" spc="0" dirty="0">
              <a:effectLst>
                <a:outerShdw blurRad="31750" dist="25400" dir="5400000" algn="tl" rotWithShape="0">
                  <a:srgbClr val="000000">
                    <a:alpha val="25000"/>
                  </a:srgbClr>
                </a:outerShdw>
              </a:effectLst>
            </a:endParaRPr>
          </a:p>
          <a:p>
            <a:r>
              <a:rPr lang="en-US" dirty="0" err="1" smtClean="0"/>
              <a:t>Lek</a:t>
            </a:r>
            <a:r>
              <a:rPr lang="en-US" dirty="0" smtClean="0"/>
              <a:t> Hsiang </a:t>
            </a:r>
            <a:r>
              <a:rPr lang="en-US" dirty="0" err="1" smtClean="0"/>
              <a:t>Hui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SDLC in practice</a:t>
            </a:r>
            <a:br>
              <a:rPr lang="en-US" dirty="0" smtClean="0"/>
            </a:br>
            <a:endParaRPr lang="pt-BR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10</a:t>
            </a:fld>
            <a:endParaRPr lang="pt-BR"/>
          </a:p>
        </p:txBody>
      </p:sp>
      <p:grpSp>
        <p:nvGrpSpPr>
          <p:cNvPr id="11" name="Group 10"/>
          <p:cNvGrpSpPr/>
          <p:nvPr/>
        </p:nvGrpSpPr>
        <p:grpSpPr>
          <a:xfrm>
            <a:off x="762000" y="1036151"/>
            <a:ext cx="6248400" cy="8031649"/>
            <a:chOff x="762000" y="762000"/>
            <a:chExt cx="6248400" cy="8031649"/>
          </a:xfrm>
        </p:grpSpPr>
        <p:pic>
          <p:nvPicPr>
            <p:cNvPr id="10" name="Picture 9" descr="skd181702sdc.png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2000" y="762000"/>
              <a:ext cx="6248400" cy="803164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3276600" y="2971800"/>
              <a:ext cx="3352800" cy="1815882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800" dirty="0" smtClean="0">
                  <a:solidFill>
                    <a:schemeClr val="tx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  <a:ea typeface="宋体" pitchFamily="2" charset="-122"/>
                </a:rPr>
                <a:t>Any project you work with will have some predictive and some adaptive element</a:t>
              </a:r>
              <a:endParaRPr kumimoji="0" lang="en-US" altLang="zh-CN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  <a:ea typeface="宋体" pitchFamily="2" charset="-122"/>
              </a:endParaRPr>
            </a:p>
          </p:txBody>
        </p:sp>
      </p:grp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 smtClean="0">
                <a:ea typeface="宋体" charset="-122"/>
              </a:rPr>
              <a:t>IS2102 </a:t>
            </a:r>
            <a:r>
              <a:rPr lang="en-US" dirty="0" smtClean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32081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Traditional (predictive) SDLC Phases</a:t>
            </a:r>
            <a:endParaRPr lang="pt-BR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11</a:t>
            </a:fld>
            <a:endParaRPr lang="pt-BR"/>
          </a:p>
        </p:txBody>
      </p:sp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2627842810"/>
              </p:ext>
            </p:extLst>
          </p:nvPr>
        </p:nvGraphicFramePr>
        <p:xfrm>
          <a:off x="685800" y="1676400"/>
          <a:ext cx="7924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8677" name="TextBox 11"/>
          <p:cNvSpPr txBox="1">
            <a:spLocks noChangeArrowheads="1"/>
          </p:cNvSpPr>
          <p:nvPr/>
        </p:nvSpPr>
        <p:spPr bwMode="auto">
          <a:xfrm>
            <a:off x="4953000" y="2373312"/>
            <a:ext cx="3275013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>
                <a:cs typeface="Arial" charset="0"/>
              </a:rPr>
              <a:t>Planning Specifications frozen</a:t>
            </a:r>
            <a:endParaRPr lang="pt-BR" dirty="0">
              <a:cs typeface="Arial" charset="0"/>
            </a:endParaRPr>
          </a:p>
        </p:txBody>
      </p:sp>
      <p:sp>
        <p:nvSpPr>
          <p:cNvPr id="28678" name="TextBox 12"/>
          <p:cNvSpPr txBox="1">
            <a:spLocks noChangeArrowheads="1"/>
          </p:cNvSpPr>
          <p:nvPr/>
        </p:nvSpPr>
        <p:spPr bwMode="auto">
          <a:xfrm>
            <a:off x="4953000" y="3440112"/>
            <a:ext cx="3236913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>
                <a:cs typeface="Arial" charset="0"/>
              </a:rPr>
              <a:t>Analysis Specifications frozen</a:t>
            </a:r>
            <a:endParaRPr lang="pt-BR" dirty="0">
              <a:cs typeface="Arial" charset="0"/>
            </a:endParaRPr>
          </a:p>
        </p:txBody>
      </p:sp>
      <p:sp>
        <p:nvSpPr>
          <p:cNvPr id="28679" name="TextBox 13"/>
          <p:cNvSpPr txBox="1">
            <a:spLocks noChangeArrowheads="1"/>
          </p:cNvSpPr>
          <p:nvPr/>
        </p:nvSpPr>
        <p:spPr bwMode="auto">
          <a:xfrm>
            <a:off x="4953000" y="4506912"/>
            <a:ext cx="3095625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dirty="0">
                <a:cs typeface="Arial" charset="0"/>
              </a:rPr>
              <a:t>Design Specifications frozen</a:t>
            </a:r>
            <a:endParaRPr lang="pt-BR" dirty="0">
              <a:cs typeface="Arial" charset="0"/>
            </a:endParaRPr>
          </a:p>
        </p:txBody>
      </p:sp>
      <p:sp>
        <p:nvSpPr>
          <p:cNvPr id="28680" name="TextBox 14"/>
          <p:cNvSpPr txBox="1">
            <a:spLocks noChangeArrowheads="1"/>
          </p:cNvSpPr>
          <p:nvPr/>
        </p:nvSpPr>
        <p:spPr bwMode="auto">
          <a:xfrm>
            <a:off x="4572000" y="5526087"/>
            <a:ext cx="40386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dirty="0">
                <a:cs typeface="Arial" charset="0"/>
              </a:rPr>
              <a:t>Finished system delivered </a:t>
            </a:r>
          </a:p>
          <a:p>
            <a:pPr algn="ctr"/>
            <a:r>
              <a:rPr lang="en-US" dirty="0">
                <a:cs typeface="Arial" charset="0"/>
              </a:rPr>
              <a:t>exactly as specified</a:t>
            </a:r>
            <a:endParaRPr lang="pt-BR" dirty="0">
              <a:cs typeface="Arial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FD3E7E3B-F921-4F05-B871-5AF36B4A1A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graphicEl>
                                              <a:dgm id="{FD3E7E3B-F921-4F05-B871-5AF36B4A1A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8CF9BB3-5298-41CC-93A8-06F31A7FB2E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graphicEl>
                                              <a:dgm id="{B8CF9BB3-5298-41CC-93A8-06F31A7FB2E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8997CF9-10E6-4EF3-9B0E-3A0932CA49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graphicEl>
                                              <a:dgm id="{78997CF9-10E6-4EF3-9B0E-3A0932CA49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8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D806ABA9-706F-4612-B9BC-472C39FB48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>
                                            <p:graphicEl>
                                              <a:dgm id="{D806ABA9-706F-4612-B9BC-472C39FB483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8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4ADEE482-52C7-46ED-B99D-E2499D100F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>
                                            <p:graphicEl>
                                              <a:dgm id="{4ADEE482-52C7-46ED-B99D-E2499D100F8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 uiExpand="1">
        <p:bldSub>
          <a:bldDgm bld="one"/>
        </p:bldSub>
      </p:bldGraphic>
      <p:bldP spid="28677" grpId="0" uiExpand="1"/>
      <p:bldP spid="28678" grpId="0" uiExpand="1"/>
      <p:bldP spid="28679" grpId="0"/>
      <p:bldP spid="2868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600" dirty="0" smtClean="0"/>
              <a:t>Traditional</a:t>
            </a:r>
            <a:br>
              <a:rPr lang="en-US" sz="6600" dirty="0" smtClean="0"/>
            </a:br>
            <a:r>
              <a:rPr lang="en-US" sz="6600" dirty="0" smtClean="0"/>
              <a:t>SDLC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1620045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Project Planning Phase</a:t>
            </a:r>
            <a:endParaRPr lang="pt-B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13</a:t>
            </a:fld>
            <a:endParaRPr lang="pt-BR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4800" y="1981200"/>
            <a:ext cx="4368800" cy="3276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953000" y="2209800"/>
            <a:ext cx="3810000" cy="3108544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</a:pPr>
            <a:r>
              <a:rPr kumimoji="0" lang="en-US" altLang="zh-CN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rPr>
              <a:t>Ensure that the project is feasible</a:t>
            </a:r>
          </a:p>
          <a:p>
            <a:pPr marL="457200" marR="0" lvl="0" indent="-4572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</a:pPr>
            <a:r>
              <a:rPr kumimoji="0" lang="en-US" altLang="zh-CN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rPr>
              <a:t>Identify scope</a:t>
            </a:r>
            <a:r>
              <a:rPr kumimoji="0" lang="en-US" altLang="zh-CN" sz="2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rPr>
              <a:t> of new system</a:t>
            </a:r>
          </a:p>
          <a:p>
            <a:pPr marL="457200" marR="0" lvl="0" indent="-4572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</a:pPr>
            <a:r>
              <a:rPr kumimoji="0" lang="en-US" altLang="zh-CN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rPr>
              <a:t>Develop schedule</a:t>
            </a:r>
            <a:r>
              <a:rPr lang="en-US" altLang="zh-CN" sz="28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</a:rPr>
              <a:t>, resource plan, budget </a:t>
            </a:r>
            <a:r>
              <a:rPr lang="en-US" altLang="zh-CN" sz="2800" dirty="0" err="1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</a:rPr>
              <a:t>etc</a:t>
            </a:r>
            <a:endParaRPr kumimoji="0" lang="en-US" altLang="zh-CN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 smtClean="0">
                <a:ea typeface="宋体" charset="-122"/>
              </a:rPr>
              <a:t>IS2102 </a:t>
            </a:r>
            <a:r>
              <a:rPr lang="en-US" dirty="0" smtClean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54281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752600"/>
            <a:ext cx="5080000" cy="3810000"/>
          </a:xfrm>
          <a:prstGeom prst="rect">
            <a:avLst/>
          </a:prstGeom>
        </p:spPr>
      </p:pic>
      <p:sp>
        <p:nvSpPr>
          <p:cNvPr id="6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Analysis Phase</a:t>
            </a:r>
            <a:endParaRPr lang="pt-BR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14</a:t>
            </a:fld>
            <a:endParaRPr lang="pt-BR"/>
          </a:p>
        </p:txBody>
      </p:sp>
      <p:sp>
        <p:nvSpPr>
          <p:cNvPr id="8" name="TextBox 7"/>
          <p:cNvSpPr txBox="1"/>
          <p:nvPr/>
        </p:nvSpPr>
        <p:spPr>
          <a:xfrm>
            <a:off x="4953000" y="2209800"/>
            <a:ext cx="3810000" cy="1815882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</a:pPr>
            <a:r>
              <a:rPr kumimoji="0" lang="en-US" altLang="zh-CN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rPr>
              <a:t>Understand</a:t>
            </a:r>
            <a:r>
              <a:rPr kumimoji="0" lang="en-US" altLang="zh-CN" sz="2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rPr>
              <a:t> the document in detail</a:t>
            </a:r>
          </a:p>
          <a:p>
            <a:pPr marL="457200" marR="0" lvl="0" indent="-4572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</a:pPr>
            <a:r>
              <a:rPr lang="en-US" altLang="zh-CN" sz="2800" baseline="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</a:rPr>
              <a:t>Process requirements of the</a:t>
            </a:r>
            <a:r>
              <a:rPr lang="en-US" altLang="zh-CN" sz="28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</a:rPr>
              <a:t> new system</a:t>
            </a:r>
            <a:endParaRPr kumimoji="0" lang="en-US" altLang="zh-CN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 smtClean="0">
                <a:ea typeface="宋体" charset="-122"/>
              </a:rPr>
              <a:t>IS2102 </a:t>
            </a:r>
            <a:r>
              <a:rPr lang="en-US" dirty="0" smtClean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79206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676400"/>
            <a:ext cx="5397500" cy="3581400"/>
          </a:xfrm>
          <a:prstGeom prst="rect">
            <a:avLst/>
          </a:prstGeom>
        </p:spPr>
      </p:pic>
      <p:sp>
        <p:nvSpPr>
          <p:cNvPr id="6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Design Phase</a:t>
            </a:r>
            <a:endParaRPr lang="pt-BR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15</a:t>
            </a:fld>
            <a:endParaRPr lang="pt-BR"/>
          </a:p>
        </p:txBody>
      </p:sp>
      <p:sp>
        <p:nvSpPr>
          <p:cNvPr id="8" name="TextBox 7"/>
          <p:cNvSpPr txBox="1"/>
          <p:nvPr/>
        </p:nvSpPr>
        <p:spPr>
          <a:xfrm>
            <a:off x="4953000" y="2209800"/>
            <a:ext cx="3810000" cy="95410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</a:pPr>
            <a:r>
              <a:rPr kumimoji="0" lang="en-US" altLang="zh-CN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rPr>
              <a:t>Design system</a:t>
            </a:r>
            <a:r>
              <a:rPr kumimoji="0" lang="en-US" altLang="zh-CN" sz="2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rPr>
              <a:t> based on the requirements</a:t>
            </a:r>
            <a:endParaRPr kumimoji="0" lang="en-US" altLang="zh-CN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 smtClean="0">
                <a:ea typeface="宋体" charset="-122"/>
              </a:rPr>
              <a:t>IS2102 </a:t>
            </a:r>
            <a:r>
              <a:rPr lang="en-US" dirty="0" smtClean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Up Arrow 1"/>
          <p:cNvSpPr/>
          <p:nvPr/>
        </p:nvSpPr>
        <p:spPr>
          <a:xfrm>
            <a:off x="6477000" y="3962400"/>
            <a:ext cx="762000" cy="1143000"/>
          </a:xfrm>
          <a:prstGeom prst="upArrow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1671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2133600"/>
            <a:ext cx="5080000" cy="2540000"/>
          </a:xfrm>
          <a:prstGeom prst="rect">
            <a:avLst/>
          </a:prstGeom>
        </p:spPr>
      </p:pic>
      <p:sp>
        <p:nvSpPr>
          <p:cNvPr id="6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Implementation Phase</a:t>
            </a:r>
            <a:endParaRPr lang="pt-B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16</a:t>
            </a:fld>
            <a:endParaRPr lang="pt-BR"/>
          </a:p>
        </p:txBody>
      </p:sp>
      <p:sp>
        <p:nvSpPr>
          <p:cNvPr id="8" name="TextBox 7"/>
          <p:cNvSpPr txBox="1"/>
          <p:nvPr/>
        </p:nvSpPr>
        <p:spPr>
          <a:xfrm>
            <a:off x="4953000" y="2209800"/>
            <a:ext cx="3810000" cy="1815882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</a:pPr>
            <a:r>
              <a:rPr kumimoji="0" lang="en-US" altLang="zh-CN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rPr>
              <a:t>Build system</a:t>
            </a:r>
            <a:r>
              <a:rPr kumimoji="0" lang="en-US" altLang="zh-CN" sz="2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rPr>
              <a:t> (includes acquire components)</a:t>
            </a:r>
          </a:p>
          <a:p>
            <a:pPr marL="457200" marR="0" lvl="0" indent="-4572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</a:pPr>
            <a:r>
              <a:rPr lang="en-US" altLang="zh-CN" sz="28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</a:rPr>
              <a:t>Testing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 smtClean="0">
                <a:ea typeface="宋体" charset="-122"/>
              </a:rPr>
              <a:t>IS2102 </a:t>
            </a:r>
            <a:r>
              <a:rPr lang="en-US" dirty="0" smtClean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73860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Support Phase</a:t>
            </a:r>
            <a:endParaRPr lang="pt-B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17</a:t>
            </a:fld>
            <a:endParaRPr lang="pt-BR"/>
          </a:p>
        </p:txBody>
      </p:sp>
      <p:sp>
        <p:nvSpPr>
          <p:cNvPr id="8" name="TextBox 7"/>
          <p:cNvSpPr txBox="1"/>
          <p:nvPr/>
        </p:nvSpPr>
        <p:spPr>
          <a:xfrm>
            <a:off x="4953000" y="2209800"/>
            <a:ext cx="3810000" cy="2677656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</a:pPr>
            <a:r>
              <a:rPr kumimoji="0" lang="en-US" altLang="zh-CN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rPr>
              <a:t>Ensure the system is running properly during the lifetime of the system</a:t>
            </a:r>
          </a:p>
          <a:p>
            <a:pPr marL="457200" marR="0" lvl="0" indent="-4572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</a:pPr>
            <a:r>
              <a:rPr lang="en-US" altLang="zh-CN" sz="28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</a:rPr>
              <a:t>Fix any issue that arises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905000"/>
            <a:ext cx="4653280" cy="3048000"/>
          </a:xfrm>
          <a:prstGeom prst="rect">
            <a:avLst/>
          </a:prstGeom>
        </p:spPr>
      </p:pic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 smtClean="0">
                <a:ea typeface="宋体" charset="-122"/>
              </a:rPr>
              <a:t>IS2102 </a:t>
            </a:r>
            <a:r>
              <a:rPr lang="en-US" dirty="0" smtClean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02108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600" dirty="0" smtClean="0"/>
              <a:t>Adaptive SDLC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3380331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Idea of Adaptive SDLC</a:t>
            </a:r>
            <a:endParaRPr lang="pt-BR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19</a:t>
            </a:fld>
            <a:endParaRPr lang="pt-BR"/>
          </a:p>
        </p:txBody>
      </p:sp>
      <p:grpSp>
        <p:nvGrpSpPr>
          <p:cNvPr id="7" name="Group 6"/>
          <p:cNvGrpSpPr/>
          <p:nvPr/>
        </p:nvGrpSpPr>
        <p:grpSpPr>
          <a:xfrm>
            <a:off x="533400" y="1524000"/>
            <a:ext cx="4386073" cy="3810000"/>
            <a:chOff x="1939435" y="1524000"/>
            <a:chExt cx="5000123" cy="4343400"/>
          </a:xfrm>
        </p:grpSpPr>
        <p:pic>
          <p:nvPicPr>
            <p:cNvPr id="2" name="Picture 2" descr="Fi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056910" y="1524000"/>
              <a:ext cx="4882648" cy="434340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3" name="Title 2"/>
            <p:cNvSpPr txBox="1">
              <a:spLocks/>
            </p:cNvSpPr>
            <p:nvPr/>
          </p:nvSpPr>
          <p:spPr>
            <a:xfrm rot="20436227">
              <a:off x="1939435" y="1558925"/>
              <a:ext cx="2139950" cy="573088"/>
            </a:xfrm>
            <a:prstGeom prst="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/>
            <a:lstStyle/>
            <a:p>
              <a:pPr algn="ctr">
                <a:defRPr/>
              </a:pPr>
              <a:r>
                <a:rPr lang="en-US" sz="2800" spc="-100" dirty="0">
                  <a:solidFill>
                    <a:schemeClr val="tx1"/>
                  </a:solidFill>
                  <a:latin typeface="Calibri" pitchFamily="34" charset="0"/>
                  <a:ea typeface="+mj-ea"/>
                  <a:cs typeface="+mj-cs"/>
                </a:rPr>
                <a:t>Spiral Model</a:t>
              </a:r>
            </a:p>
          </p:txBody>
        </p:sp>
      </p:grpSp>
      <p:sp>
        <p:nvSpPr>
          <p:cNvPr id="8" name="Line Callout 1 7"/>
          <p:cNvSpPr/>
          <p:nvPr/>
        </p:nvSpPr>
        <p:spPr>
          <a:xfrm>
            <a:off x="5867400" y="1295400"/>
            <a:ext cx="1981200" cy="990600"/>
          </a:xfrm>
          <a:prstGeom prst="borderCallout1">
            <a:avLst>
              <a:gd name="adj1" fmla="val 18750"/>
              <a:gd name="adj2" fmla="val -8333"/>
              <a:gd name="adj3" fmla="val 170779"/>
              <a:gd name="adj4" fmla="val -10631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Contains many activities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410200" y="2819400"/>
            <a:ext cx="3276600" cy="3108544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</a:pPr>
            <a:r>
              <a:rPr kumimoji="0" lang="en-US" altLang="zh-CN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rPr>
              <a:t>Start from the center and work its way outwards</a:t>
            </a:r>
          </a:p>
          <a:p>
            <a:pPr marL="457200" marR="0" lvl="0" indent="-4572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</a:pPr>
            <a:r>
              <a:rPr lang="en-US" altLang="zh-CN" sz="28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</a:rPr>
              <a:t>Working over and over …. (until the project is finished)</a:t>
            </a:r>
          </a:p>
        </p:txBody>
      </p:sp>
    </p:spTree>
    <p:extLst>
      <p:ext uri="{BB962C8B-B14F-4D97-AF65-F5344CB8AC3E}">
        <p14:creationId xmlns:p14="http://schemas.microsoft.com/office/powerpoint/2010/main" val="63295346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Outline</a:t>
            </a:r>
            <a:endParaRPr lang="pt-BR" dirty="0"/>
          </a:p>
        </p:txBody>
      </p:sp>
      <p:sp>
        <p:nvSpPr>
          <p:cNvPr id="16385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pt-BR" altLang="zh-CN" smtClean="0">
                <a:ea typeface="宋体" pitchFamily="2" charset="-122"/>
              </a:rPr>
              <a:t>Predictive and Adaptive SDLC</a:t>
            </a:r>
          </a:p>
          <a:p>
            <a:pPr eaLnBrk="1" hangingPunct="1"/>
            <a:r>
              <a:rPr lang="en-US" smtClean="0"/>
              <a:t>SDLC Phases</a:t>
            </a:r>
            <a:endParaRPr lang="pt-BR" altLang="zh-CN" smtClean="0">
              <a:ea typeface="宋体" pitchFamily="2" charset="-122"/>
            </a:endParaRPr>
          </a:p>
          <a:p>
            <a:pPr eaLnBrk="1" hangingPunct="1"/>
            <a:r>
              <a:rPr lang="pt-BR" altLang="zh-CN" smtClean="0">
                <a:ea typeface="宋体" pitchFamily="2" charset="-122"/>
              </a:rPr>
              <a:t>Business Modeling</a:t>
            </a:r>
          </a:p>
          <a:p>
            <a:pPr eaLnBrk="1" hangingPunct="1"/>
            <a:r>
              <a:rPr lang="pt-BR" altLang="zh-CN" smtClean="0">
                <a:ea typeface="宋体" pitchFamily="2" charset="-122"/>
              </a:rPr>
              <a:t>Intiation Phase (Intro)</a:t>
            </a:r>
          </a:p>
          <a:p>
            <a:pPr eaLnBrk="1" hangingPunct="1"/>
            <a:r>
              <a:rPr lang="pt-BR" altLang="zh-CN" smtClean="0">
                <a:ea typeface="宋体" pitchFamily="2" charset="-122"/>
              </a:rPr>
              <a:t>Business Use Cases and Activity Diagrams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2</a:t>
            </a:fld>
            <a:endParaRPr lang="pt-BR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Adaptive SDLC</a:t>
            </a:r>
            <a:endParaRPr lang="pt-BR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20</a:t>
            </a:fld>
            <a:endParaRPr lang="pt-BR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828800"/>
            <a:ext cx="9144000" cy="3184277"/>
          </a:xfrm>
          <a:prstGeom prst="rect">
            <a:avLst/>
          </a:prstGeom>
        </p:spPr>
      </p:pic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 smtClean="0">
                <a:ea typeface="宋体" charset="-122"/>
              </a:rPr>
              <a:t>IS2102 </a:t>
            </a:r>
            <a:r>
              <a:rPr lang="en-US" dirty="0" smtClean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5124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152400" y="152400"/>
            <a:ext cx="5410200" cy="32766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In programming we often use the idea of Divide and Conquer to solve a big problem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21</a:t>
            </a:fld>
            <a:endParaRPr lang="pt-B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 smtClean="0">
                <a:ea typeface="宋体" charset="-122"/>
              </a:rPr>
              <a:t>IS2102 </a:t>
            </a:r>
            <a:r>
              <a:rPr lang="en-US" dirty="0" smtClean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9878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Iteration</a:t>
            </a:r>
            <a:endParaRPr lang="pt-B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22</a:t>
            </a:fld>
            <a:endParaRPr lang="pt-BR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689100"/>
            <a:ext cx="8839200" cy="347016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953000" y="304800"/>
            <a:ext cx="3733800" cy="1384995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lvl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rPr>
              <a:t>Apply the Divide</a:t>
            </a:r>
            <a:r>
              <a:rPr kumimoji="0" lang="en-US" altLang="zh-CN" sz="2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rPr>
              <a:t> and Conquer idea to system development</a:t>
            </a:r>
            <a:endParaRPr kumimoji="0" lang="en-US" altLang="zh-CN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 smtClean="0">
                <a:ea typeface="宋体" charset="-122"/>
              </a:rPr>
              <a:t>IS2102 </a:t>
            </a:r>
            <a:r>
              <a:rPr lang="en-US" dirty="0" smtClean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56107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/>
              <a:t>Iterative (adaptive) Approach to SDLC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23</a:t>
            </a:fld>
            <a:endParaRPr lang="pt-BR"/>
          </a:p>
        </p:txBody>
      </p:sp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2107637976"/>
              </p:ext>
            </p:extLst>
          </p:nvPr>
        </p:nvGraphicFramePr>
        <p:xfrm>
          <a:off x="762000" y="1600200"/>
          <a:ext cx="7696200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FD3E7E3B-F921-4F05-B871-5AF36B4A1A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graphicEl>
                                              <a:dgm id="{FD3E7E3B-F921-4F05-B871-5AF36B4A1A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6D7CA3A9-9BB4-4C25-85DC-7FF19D56C9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graphicEl>
                                              <a:dgm id="{6D7CA3A9-9BB4-4C25-85DC-7FF19D56C96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EAA3744F-CFAF-459B-9170-FBAD1ED061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graphicEl>
                                              <a:dgm id="{EAA3744F-CFAF-459B-9170-FBAD1ED0615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5D84406E-58E3-4D86-B4A1-7470851704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graphicEl>
                                              <a:dgm id="{5D84406E-58E3-4D86-B4A1-74708517042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82143A52-8A83-4143-8EF0-D7C3B56492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graphicEl>
                                              <a:dgm id="{82143A52-8A83-4143-8EF0-D7C3B564922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276FEA20-5AB1-463C-95DF-AC6033D87A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graphicEl>
                                              <a:dgm id="{276FEA20-5AB1-463C-95DF-AC6033D87A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545F075-30AB-44BC-9599-29B61E5C84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>
                                            <p:graphicEl>
                                              <a:dgm id="{7545F075-30AB-44BC-9599-29B61E5C84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FB06E2BD-6E44-44D0-B99B-F7EDDADB25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>
                                            <p:graphicEl>
                                              <a:dgm id="{FB06E2BD-6E44-44D0-B99B-F7EDDADB251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A79D0F7-F3F2-4F51-B809-6DED9FFAC7E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>
                                            <p:graphicEl>
                                              <a:dgm id="{0A79D0F7-F3F2-4F51-B809-6DED9FFAC7E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Sub>
          <a:bldDgm bld="one"/>
        </p:bldSub>
      </p:bldGraphic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6600" dirty="0" smtClean="0"/>
              <a:t>An Example of Adaptive SDLC</a:t>
            </a:r>
            <a:endParaRPr lang="pt-BR" sz="6600" dirty="0"/>
          </a:p>
        </p:txBody>
      </p:sp>
      <p:sp>
        <p:nvSpPr>
          <p:cNvPr id="38914" name="Text Placeholder 2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The Unified Process Life Cycle</a:t>
            </a:r>
            <a:endParaRPr lang="en-US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EB90CA5-5669-4296-B989-9FD76B262B93}" type="slidenum">
              <a:rPr lang="pt-BR" smtClean="0"/>
              <a:pPr>
                <a:defRPr/>
              </a:pPr>
              <a:t>24</a:t>
            </a:fld>
            <a:endParaRPr lang="pt-BR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2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The Unified Process Life Cycle</a:t>
            </a:r>
            <a:endParaRPr lang="pt-BR" dirty="0"/>
          </a:p>
        </p:txBody>
      </p:sp>
      <p:sp>
        <p:nvSpPr>
          <p:cNvPr id="41985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800" dirty="0" smtClean="0"/>
              <a:t>Four phases: </a:t>
            </a:r>
            <a:r>
              <a:rPr lang="en-US" sz="2800" b="1" dirty="0">
                <a:solidFill>
                  <a:srgbClr val="FF0000"/>
                </a:solidFill>
              </a:rPr>
              <a:t>I</a:t>
            </a:r>
            <a:r>
              <a:rPr lang="en-US" sz="2800" b="1" dirty="0" smtClean="0">
                <a:solidFill>
                  <a:srgbClr val="FF0000"/>
                </a:solidFill>
              </a:rPr>
              <a:t>nception, Elaboration, Construction, </a:t>
            </a:r>
            <a:r>
              <a:rPr lang="en-US" sz="2800" dirty="0" smtClean="0"/>
              <a:t>and</a:t>
            </a:r>
            <a:r>
              <a:rPr lang="en-US" sz="2800" b="1" dirty="0" smtClean="0"/>
              <a:t> </a:t>
            </a:r>
            <a:r>
              <a:rPr lang="en-US" sz="2800" b="1" dirty="0">
                <a:solidFill>
                  <a:srgbClr val="FF0000"/>
                </a:solidFill>
              </a:rPr>
              <a:t>T</a:t>
            </a:r>
            <a:r>
              <a:rPr lang="en-US" sz="2800" b="1" dirty="0" smtClean="0">
                <a:solidFill>
                  <a:srgbClr val="FF0000"/>
                </a:solidFill>
              </a:rPr>
              <a:t>ransition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25</a:t>
            </a:fld>
            <a:endParaRPr lang="pt-BR"/>
          </a:p>
        </p:txBody>
      </p:sp>
      <p:pic>
        <p:nvPicPr>
          <p:cNvPr id="2" name="Picture 2" descr="Fi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8450" y="2819400"/>
            <a:ext cx="8482013" cy="3429000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1752600" y="1524000"/>
            <a:ext cx="5614068" cy="32766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Develop approximate vision for the project, define scope, cost/schedule estimate, </a:t>
            </a:r>
            <a:r>
              <a:rPr lang="en-US" sz="2800" dirty="0" err="1" smtClean="0"/>
              <a:t>etc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26</a:t>
            </a:fld>
            <a:endParaRPr lang="pt-B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 smtClean="0">
                <a:ea typeface="宋体" charset="-122"/>
              </a:rPr>
              <a:t>IS2102 </a:t>
            </a:r>
            <a:r>
              <a:rPr lang="en-US" dirty="0" smtClean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08686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bg1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rPr>
              <a:t>Elaboration</a:t>
            </a:r>
            <a:endParaRPr lang="pt-BR" dirty="0">
              <a:solidFill>
                <a:schemeClr val="bg1"/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1750" dist="25400" dir="54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27</a:t>
            </a:fld>
            <a:endParaRPr lang="pt-BR"/>
          </a:p>
        </p:txBody>
      </p:sp>
      <p:sp>
        <p:nvSpPr>
          <p:cNvPr id="7" name="Oval 6"/>
          <p:cNvSpPr/>
          <p:nvPr/>
        </p:nvSpPr>
        <p:spPr>
          <a:xfrm>
            <a:off x="1548732" y="2133600"/>
            <a:ext cx="5614068" cy="32766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Refine vision, identify and describe all requirements, design system, </a:t>
            </a:r>
            <a:r>
              <a:rPr lang="en-US" sz="2800" dirty="0" err="1" smtClean="0"/>
              <a:t>etc</a:t>
            </a:r>
            <a:endParaRPr lang="en-US" sz="2800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 smtClean="0">
                <a:ea typeface="宋体" charset="-122"/>
              </a:rPr>
              <a:t>IS2102 </a:t>
            </a:r>
            <a:r>
              <a:rPr lang="en-US" dirty="0" smtClean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87226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49389"/>
            <a:ext cx="9144000" cy="6907389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Construction</a:t>
            </a:r>
            <a:endParaRPr lang="pt-BR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28</a:t>
            </a:fld>
            <a:endParaRPr lang="pt-BR"/>
          </a:p>
        </p:txBody>
      </p:sp>
      <p:sp>
        <p:nvSpPr>
          <p:cNvPr id="12" name="Oval 11"/>
          <p:cNvSpPr/>
          <p:nvPr/>
        </p:nvSpPr>
        <p:spPr>
          <a:xfrm>
            <a:off x="3213007" y="2209800"/>
            <a:ext cx="3263993" cy="1905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Implement System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3860866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" y="0"/>
            <a:ext cx="8839200" cy="6858000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29</a:t>
            </a:fld>
            <a:endParaRPr lang="pt-BR"/>
          </a:p>
        </p:txBody>
      </p:sp>
      <p:sp>
        <p:nvSpPr>
          <p:cNvPr id="12" name="Oval 11"/>
          <p:cNvSpPr/>
          <p:nvPr/>
        </p:nvSpPr>
        <p:spPr>
          <a:xfrm>
            <a:off x="3200400" y="2057400"/>
            <a:ext cx="3429000" cy="3200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Testing, Deployment, Train users, </a:t>
            </a:r>
            <a:r>
              <a:rPr lang="en-US" sz="2800" dirty="0" err="1" smtClean="0"/>
              <a:t>etc</a:t>
            </a:r>
            <a:endParaRPr lang="en-US" sz="2800" dirty="0"/>
          </a:p>
        </p:txBody>
      </p:sp>
      <p:sp>
        <p:nvSpPr>
          <p:cNvPr id="11" name="Title 4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bg1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rPr>
              <a:t>Transition</a:t>
            </a:r>
            <a:endParaRPr lang="pt-BR" dirty="0">
              <a:solidFill>
                <a:schemeClr val="bg1"/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1750" dist="25400" dir="54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9384673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Systems Development Life Cycle</a:t>
            </a:r>
            <a:endParaRPr lang="pt-BR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3</a:t>
            </a:fld>
            <a:endParaRPr lang="pt-BR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7200" y="1600200"/>
            <a:ext cx="3886200" cy="3886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800600" y="2286000"/>
            <a:ext cx="3352800" cy="95410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rPr>
              <a:t>Entire</a:t>
            </a:r>
            <a:r>
              <a:rPr kumimoji="0" lang="en-US" altLang="zh-CN" sz="2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rPr>
              <a:t> process of developing a system</a:t>
            </a:r>
            <a:endParaRPr kumimoji="0" lang="en-US" altLang="zh-CN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64763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UP Phases and Objectives</a:t>
            </a:r>
            <a:endParaRPr lang="pt-BR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30</a:t>
            </a:fld>
            <a:endParaRPr lang="pt-BR"/>
          </a:p>
        </p:txBody>
      </p:sp>
      <p:pic>
        <p:nvPicPr>
          <p:cNvPr id="46084" name="Picture 2" descr="Fi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0" y="1600200"/>
            <a:ext cx="78486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7200" dirty="0" smtClean="0"/>
              <a:t>SDLC Phases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EB90CA5-5669-4296-B989-9FD76B262B93}" type="slidenum">
              <a:rPr lang="pt-BR" smtClean="0"/>
              <a:pPr>
                <a:defRPr/>
              </a:pPr>
              <a:t>31</a:t>
            </a:fld>
            <a:endParaRPr lang="pt-BR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2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graphicFrame>
        <p:nvGraphicFramePr>
          <p:cNvPr id="28" name="Diagram 27"/>
          <p:cNvGraphicFramePr/>
          <p:nvPr>
            <p:extLst>
              <p:ext uri="{D42A27DB-BD31-4B8C-83A1-F6EECF244321}">
                <p14:modId xmlns:p14="http://schemas.microsoft.com/office/powerpoint/2010/main" val="1869321759"/>
              </p:ext>
            </p:extLst>
          </p:nvPr>
        </p:nvGraphicFramePr>
        <p:xfrm>
          <a:off x="152400" y="4420800"/>
          <a:ext cx="8839200" cy="2437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Phases</a:t>
            </a:r>
            <a:endParaRPr lang="pt-BR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32</a:t>
            </a:fld>
            <a:endParaRPr lang="pt-BR"/>
          </a:p>
        </p:txBody>
      </p:sp>
      <p:sp>
        <p:nvSpPr>
          <p:cNvPr id="8" name="TextBox 7"/>
          <p:cNvSpPr txBox="1"/>
          <p:nvPr/>
        </p:nvSpPr>
        <p:spPr>
          <a:xfrm>
            <a:off x="4419600" y="1859101"/>
            <a:ext cx="4343400" cy="3170099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eaLnBrk="1" hangingPunct="1"/>
            <a:r>
              <a:rPr lang="en-US" sz="2800" dirty="0" smtClean="0"/>
              <a:t>We can generalize SDLC into </a:t>
            </a:r>
            <a:r>
              <a:rPr lang="en-US" sz="2800" dirty="0">
                <a:solidFill>
                  <a:schemeClr val="tx1"/>
                </a:solidFill>
              </a:rPr>
              <a:t>5</a:t>
            </a:r>
            <a:r>
              <a:rPr lang="en-US" sz="2800" dirty="0"/>
              <a:t> different </a:t>
            </a:r>
            <a:r>
              <a:rPr lang="en-US" sz="2800" dirty="0" smtClean="0"/>
              <a:t>phases: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Initiation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Discovery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Construction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Final Verification </a:t>
            </a:r>
            <a:r>
              <a:rPr lang="en-US" sz="2400" dirty="0"/>
              <a:t>and </a:t>
            </a:r>
            <a:r>
              <a:rPr lang="en-US" sz="2400" dirty="0" smtClean="0"/>
              <a:t>Validation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Closeout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33400" y="1676400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05966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33</a:t>
            </a:fld>
            <a:endParaRPr lang="pt-BR"/>
          </a:p>
        </p:txBody>
      </p:sp>
      <p:sp>
        <p:nvSpPr>
          <p:cNvPr id="11" name="Oval 10"/>
          <p:cNvSpPr/>
          <p:nvPr/>
        </p:nvSpPr>
        <p:spPr>
          <a:xfrm>
            <a:off x="457200" y="1295400"/>
            <a:ext cx="2971800" cy="25146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Start of a new project.</a:t>
            </a:r>
            <a:endParaRPr lang="en-US" sz="2800" dirty="0"/>
          </a:p>
        </p:txBody>
      </p:sp>
      <p:sp>
        <p:nvSpPr>
          <p:cNvPr id="12" name="Oval 11"/>
          <p:cNvSpPr/>
          <p:nvPr/>
        </p:nvSpPr>
        <p:spPr>
          <a:xfrm>
            <a:off x="5105400" y="3886200"/>
            <a:ext cx="3733800" cy="25146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Includes Business Modeling discipline</a:t>
            </a:r>
            <a:endParaRPr lang="en-US" sz="2800" dirty="0"/>
          </a:p>
        </p:txBody>
      </p:sp>
      <p:sp>
        <p:nvSpPr>
          <p:cNvPr id="13" name="Title 4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bg1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rPr>
              <a:t>Initiation</a:t>
            </a:r>
            <a:endParaRPr lang="pt-BR" dirty="0">
              <a:solidFill>
                <a:schemeClr val="bg1"/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1750" dist="25400" dir="54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9550489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/>
              <a:t>Recall: Development disciplines</a:t>
            </a:r>
            <a:endParaRPr lang="pt-BR" dirty="0"/>
          </a:p>
        </p:txBody>
      </p:sp>
      <p:sp>
        <p:nvSpPr>
          <p:cNvPr id="16386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smtClean="0"/>
              <a:t>Business Modeling</a:t>
            </a:r>
          </a:p>
          <a:p>
            <a:r>
              <a:rPr lang="en-US" sz="3200" dirty="0" smtClean="0"/>
              <a:t>Requirements</a:t>
            </a:r>
          </a:p>
          <a:p>
            <a:r>
              <a:rPr lang="en-US" sz="3200" dirty="0" smtClean="0"/>
              <a:t>Design</a:t>
            </a:r>
          </a:p>
          <a:p>
            <a:r>
              <a:rPr lang="en-US" sz="3200" dirty="0" smtClean="0"/>
              <a:t>Implementation</a:t>
            </a:r>
          </a:p>
          <a:p>
            <a:r>
              <a:rPr lang="en-US" sz="3200" dirty="0" smtClean="0"/>
              <a:t>Testing</a:t>
            </a:r>
          </a:p>
          <a:p>
            <a:r>
              <a:rPr lang="en-US" sz="3200" dirty="0" smtClean="0"/>
              <a:t>Deployment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 smtClean="0">
                <a:ea typeface="宋体" charset="-122"/>
              </a:rPr>
              <a:t>IS2102 </a:t>
            </a:r>
            <a:r>
              <a:rPr lang="en-US" dirty="0" smtClean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409223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6600" dirty="0" smtClean="0"/>
              <a:t>Business Modeling Discipline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EB90CA5-5669-4296-B989-9FD76B262B93}" type="slidenum">
              <a:rPr lang="pt-BR" smtClean="0"/>
              <a:pPr>
                <a:defRPr/>
              </a:pPr>
              <a:t>35</a:t>
            </a:fld>
            <a:endParaRPr lang="pt-BR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2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graphicFrame>
        <p:nvGraphicFramePr>
          <p:cNvPr id="28" name="Diagram 27"/>
          <p:cNvGraphicFramePr/>
          <p:nvPr>
            <p:extLst>
              <p:ext uri="{D42A27DB-BD31-4B8C-83A1-F6EECF244321}">
                <p14:modId xmlns:p14="http://schemas.microsoft.com/office/powerpoint/2010/main" val="744426792"/>
              </p:ext>
            </p:extLst>
          </p:nvPr>
        </p:nvGraphicFramePr>
        <p:xfrm>
          <a:off x="152400" y="4420800"/>
          <a:ext cx="8839200" cy="2437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 smtClean="0">
                <a:ea typeface="宋体" charset="-122"/>
              </a:rPr>
              <a:t>IS2102 </a:t>
            </a:r>
            <a:r>
              <a:rPr lang="en-US" dirty="0" smtClean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95D7CCF-0169-4FB2-A3D4-8E42C07AB1ED}" type="slidenum">
              <a:rPr lang="pt-BR" smtClean="0"/>
              <a:pPr>
                <a:defRPr/>
              </a:pPr>
              <a:t>36</a:t>
            </a:fld>
            <a:endParaRPr lang="pt-BR"/>
          </a:p>
        </p:txBody>
      </p:sp>
      <p:sp>
        <p:nvSpPr>
          <p:cNvPr id="10" name="Oval 9"/>
          <p:cNvSpPr/>
          <p:nvPr/>
        </p:nvSpPr>
        <p:spPr>
          <a:xfrm>
            <a:off x="76200" y="1295400"/>
            <a:ext cx="4572000" cy="32766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Objective: Understand business environment and potential improvements</a:t>
            </a:r>
            <a:endParaRPr lang="en-US" sz="2800" dirty="0"/>
          </a:p>
        </p:txBody>
      </p:sp>
      <p:sp>
        <p:nvSpPr>
          <p:cNvPr id="8" name="Oval 7"/>
          <p:cNvSpPr/>
          <p:nvPr/>
        </p:nvSpPr>
        <p:spPr>
          <a:xfrm>
            <a:off x="4038600" y="3505200"/>
            <a:ext cx="4876800" cy="33528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Objective: Communicate this understanding to the end users, manager, system developer, </a:t>
            </a:r>
            <a:r>
              <a:rPr lang="en-US" sz="2800" dirty="0" err="1" smtClean="0"/>
              <a:t>etc</a:t>
            </a:r>
            <a:endParaRPr lang="en-US" sz="2800" dirty="0"/>
          </a:p>
        </p:txBody>
      </p:sp>
      <p:sp>
        <p:nvSpPr>
          <p:cNvPr id="16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bg1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rPr>
              <a:t>Business Modeling</a:t>
            </a:r>
            <a:endParaRPr lang="pt-BR" dirty="0">
              <a:solidFill>
                <a:schemeClr val="bg1"/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1750" dist="25400" dir="54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7611028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37</a:t>
            </a:fld>
            <a:endParaRPr lang="pt-BR"/>
          </a:p>
        </p:txBody>
      </p:sp>
      <p:sp>
        <p:nvSpPr>
          <p:cNvPr id="12" name="Oval 11"/>
          <p:cNvSpPr/>
          <p:nvPr/>
        </p:nvSpPr>
        <p:spPr>
          <a:xfrm>
            <a:off x="533400" y="1295400"/>
            <a:ext cx="3581400" cy="3048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Purpose: Understand business environment</a:t>
            </a:r>
            <a:endParaRPr lang="en-US" sz="2800" dirty="0"/>
          </a:p>
        </p:txBody>
      </p:sp>
      <p:sp>
        <p:nvSpPr>
          <p:cNvPr id="8" name="Oval 7"/>
          <p:cNvSpPr/>
          <p:nvPr/>
        </p:nvSpPr>
        <p:spPr>
          <a:xfrm>
            <a:off x="4953000" y="2895600"/>
            <a:ext cx="3581400" cy="3048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Document the Business Vision, the model of the business, etc</a:t>
            </a:r>
          </a:p>
        </p:txBody>
      </p:sp>
      <p:sp>
        <p:nvSpPr>
          <p:cNvPr id="10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bg1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rPr>
              <a:t>Business Modeling</a:t>
            </a:r>
            <a:endParaRPr lang="pt-BR" dirty="0">
              <a:solidFill>
                <a:schemeClr val="bg1"/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1750" dist="25400" dir="54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4692408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Phases</a:t>
            </a:r>
            <a:endParaRPr lang="pt-BR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38</a:t>
            </a:fld>
            <a:endParaRPr lang="pt-BR"/>
          </a:p>
        </p:txBody>
      </p:sp>
      <p:sp>
        <p:nvSpPr>
          <p:cNvPr id="8" name="TextBox 7"/>
          <p:cNvSpPr txBox="1"/>
          <p:nvPr/>
        </p:nvSpPr>
        <p:spPr>
          <a:xfrm>
            <a:off x="4419600" y="1859101"/>
            <a:ext cx="4343400" cy="3170099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eaLnBrk="1" hangingPunct="1"/>
            <a:r>
              <a:rPr lang="en-US" sz="2800" dirty="0" smtClean="0"/>
              <a:t>We can generalize SDLC into </a:t>
            </a:r>
            <a:r>
              <a:rPr lang="en-US" sz="2800" dirty="0">
                <a:solidFill>
                  <a:schemeClr val="tx1"/>
                </a:solidFill>
              </a:rPr>
              <a:t>5</a:t>
            </a:r>
            <a:r>
              <a:rPr lang="en-US" sz="2800" dirty="0"/>
              <a:t> different </a:t>
            </a:r>
            <a:r>
              <a:rPr lang="en-US" sz="2800" dirty="0" smtClean="0"/>
              <a:t>phases: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>
                <a:solidFill>
                  <a:schemeClr val="bg2"/>
                </a:solidFill>
              </a:rPr>
              <a:t>Initiation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Discovery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Construction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Final Verification </a:t>
            </a:r>
            <a:r>
              <a:rPr lang="en-US" sz="2400" dirty="0"/>
              <a:t>and </a:t>
            </a:r>
            <a:r>
              <a:rPr lang="en-US" sz="2400" dirty="0" smtClean="0"/>
              <a:t>Validation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Closeout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33400" y="1676400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0596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39</a:t>
            </a:fld>
            <a:endParaRPr lang="pt-BR"/>
          </a:p>
        </p:txBody>
      </p:sp>
      <p:sp>
        <p:nvSpPr>
          <p:cNvPr id="11" name="Oval 10"/>
          <p:cNvSpPr/>
          <p:nvPr/>
        </p:nvSpPr>
        <p:spPr>
          <a:xfrm>
            <a:off x="457200" y="1371600"/>
            <a:ext cx="3733800" cy="28956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Analyze and document requirements of project</a:t>
            </a:r>
            <a:endParaRPr lang="en-US" sz="2800" dirty="0"/>
          </a:p>
        </p:txBody>
      </p:sp>
      <p:sp>
        <p:nvSpPr>
          <p:cNvPr id="12" name="Oval 11"/>
          <p:cNvSpPr/>
          <p:nvPr/>
        </p:nvSpPr>
        <p:spPr>
          <a:xfrm>
            <a:off x="2971800" y="3962400"/>
            <a:ext cx="3733800" cy="25146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Includes Requirements and Testing discipline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4343400" y="3581400"/>
            <a:ext cx="1600200" cy="38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953000" y="1143000"/>
            <a:ext cx="3733800" cy="28956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Can include some testing activities (validate idea)</a:t>
            </a:r>
            <a:endParaRPr lang="en-US" sz="2800" dirty="0"/>
          </a:p>
        </p:txBody>
      </p:sp>
      <p:sp>
        <p:nvSpPr>
          <p:cNvPr id="14" name="Title 4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bg1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rPr>
              <a:t>Discovery</a:t>
            </a:r>
            <a:endParaRPr lang="pt-BR" dirty="0">
              <a:solidFill>
                <a:schemeClr val="bg1"/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1750" dist="25400" dir="54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4154317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>
                <a:solidFill>
                  <a:srgbClr val="D1282E"/>
                </a:solidFill>
              </a:rPr>
              <a:t>Systems Development Life Cycle</a:t>
            </a:r>
            <a:endParaRPr lang="pt-BR" dirty="0">
              <a:solidFill>
                <a:srgbClr val="D1282E"/>
              </a:solidFill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4</a:t>
            </a:fld>
            <a:endParaRPr lang="pt-BR"/>
          </a:p>
        </p:txBody>
      </p:sp>
      <p:sp>
        <p:nvSpPr>
          <p:cNvPr id="8" name="TextBox 7"/>
          <p:cNvSpPr txBox="1"/>
          <p:nvPr/>
        </p:nvSpPr>
        <p:spPr>
          <a:xfrm>
            <a:off x="4800600" y="2286000"/>
            <a:ext cx="3352800" cy="2246769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rPr>
              <a:t>Can be generalized</a:t>
            </a:r>
            <a:r>
              <a:rPr kumimoji="0" lang="en-US" altLang="zh-CN" sz="2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rPr>
              <a:t> into 2 different approaches:</a:t>
            </a:r>
          </a:p>
          <a:p>
            <a:pPr marL="514350" marR="0" lvl="0" indent="-51435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zh-CN" sz="2800" baseline="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</a:rPr>
              <a:t>Predictive</a:t>
            </a:r>
            <a:r>
              <a:rPr lang="en-US" altLang="zh-CN" sz="28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</a:rPr>
              <a:t> SDLC</a:t>
            </a:r>
          </a:p>
          <a:p>
            <a:pPr marL="514350" marR="0" lvl="0" indent="-51435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zh-CN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rPr>
              <a:t>Adaptive</a:t>
            </a:r>
            <a:r>
              <a:rPr kumimoji="0" lang="en-US" altLang="zh-CN" sz="2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rPr>
              <a:t> SDLC</a:t>
            </a:r>
            <a:endParaRPr kumimoji="0" lang="en-US" altLang="zh-CN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1000" y="1524000"/>
            <a:ext cx="3416237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59452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40</a:t>
            </a:fld>
            <a:endParaRPr lang="pt-BR"/>
          </a:p>
        </p:txBody>
      </p:sp>
      <p:sp>
        <p:nvSpPr>
          <p:cNvPr id="12" name="Oval 11"/>
          <p:cNvSpPr/>
          <p:nvPr/>
        </p:nvSpPr>
        <p:spPr>
          <a:xfrm>
            <a:off x="2438400" y="2133600"/>
            <a:ext cx="4419600" cy="3048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Includes Design, Implementation and Testing discipline</a:t>
            </a:r>
            <a:endParaRPr lang="en-US" sz="2800" dirty="0"/>
          </a:p>
        </p:txBody>
      </p:sp>
      <p:sp>
        <p:nvSpPr>
          <p:cNvPr id="8" name="Title 4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bg1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rPr>
              <a:t>Construction</a:t>
            </a:r>
            <a:endParaRPr lang="pt-BR" dirty="0">
              <a:solidFill>
                <a:schemeClr val="bg1"/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1750" dist="25400" dir="54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4697546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Final Verification and Validation</a:t>
            </a:r>
            <a:endParaRPr lang="pt-BR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41</a:t>
            </a:fld>
            <a:endParaRPr lang="pt-B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8600" y="1600200"/>
            <a:ext cx="4368800" cy="4432300"/>
          </a:xfrm>
          <a:prstGeom prst="rect">
            <a:avLst/>
          </a:prstGeom>
        </p:spPr>
      </p:pic>
      <p:sp>
        <p:nvSpPr>
          <p:cNvPr id="12" name="Oval 11"/>
          <p:cNvSpPr/>
          <p:nvPr/>
        </p:nvSpPr>
        <p:spPr>
          <a:xfrm>
            <a:off x="4770336" y="1981200"/>
            <a:ext cx="3611664" cy="3048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Includes Testing discipline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42412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8600" y="1828800"/>
            <a:ext cx="5080000" cy="33782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Closeout</a:t>
            </a:r>
            <a:endParaRPr lang="pt-BR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42</a:t>
            </a:fld>
            <a:endParaRPr lang="pt-BR"/>
          </a:p>
        </p:txBody>
      </p:sp>
      <p:sp>
        <p:nvSpPr>
          <p:cNvPr id="12" name="Oval 11"/>
          <p:cNvSpPr/>
          <p:nvPr/>
        </p:nvSpPr>
        <p:spPr>
          <a:xfrm>
            <a:off x="4770336" y="1981200"/>
            <a:ext cx="3611664" cy="3048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Includes Deployment discipline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7314796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6600" dirty="0" smtClean="0"/>
              <a:t>Initiation Phase (Intro)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EB90CA5-5669-4296-B989-9FD76B262B93}" type="slidenum">
              <a:rPr lang="pt-BR" smtClean="0"/>
              <a:pPr>
                <a:defRPr/>
              </a:pPr>
              <a:t>43</a:t>
            </a:fld>
            <a:endParaRPr lang="pt-BR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2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graphicFrame>
        <p:nvGraphicFramePr>
          <p:cNvPr id="28" name="Diagram 27"/>
          <p:cNvGraphicFramePr/>
          <p:nvPr>
            <p:extLst>
              <p:ext uri="{D42A27DB-BD31-4B8C-83A1-F6EECF244321}">
                <p14:modId xmlns:p14="http://schemas.microsoft.com/office/powerpoint/2010/main" val="2636708009"/>
              </p:ext>
            </p:extLst>
          </p:nvPr>
        </p:nvGraphicFramePr>
        <p:xfrm>
          <a:off x="152400" y="4420800"/>
          <a:ext cx="8839200" cy="2437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Phases</a:t>
            </a:r>
            <a:endParaRPr lang="pt-BR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44</a:t>
            </a:fld>
            <a:endParaRPr lang="pt-BR"/>
          </a:p>
        </p:txBody>
      </p:sp>
      <p:sp>
        <p:nvSpPr>
          <p:cNvPr id="8" name="TextBox 7"/>
          <p:cNvSpPr txBox="1"/>
          <p:nvPr/>
        </p:nvSpPr>
        <p:spPr>
          <a:xfrm>
            <a:off x="4419600" y="1859101"/>
            <a:ext cx="4343400" cy="3170099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eaLnBrk="1" hangingPunct="1"/>
            <a:r>
              <a:rPr lang="en-US" sz="2800" dirty="0" smtClean="0"/>
              <a:t>We can generalize SDLC into </a:t>
            </a:r>
            <a:r>
              <a:rPr lang="en-US" sz="2800" dirty="0">
                <a:solidFill>
                  <a:schemeClr val="tx1"/>
                </a:solidFill>
              </a:rPr>
              <a:t>5</a:t>
            </a:r>
            <a:r>
              <a:rPr lang="en-US" sz="2800" dirty="0"/>
              <a:t> different </a:t>
            </a:r>
            <a:r>
              <a:rPr lang="en-US" sz="2800" dirty="0" smtClean="0"/>
              <a:t>phases: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b="1" dirty="0" smtClean="0">
                <a:solidFill>
                  <a:schemeClr val="tx2"/>
                </a:solidFill>
              </a:rPr>
              <a:t>Initiation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Discovery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Construction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Final Verification </a:t>
            </a:r>
            <a:r>
              <a:rPr lang="en-US" sz="2400" dirty="0"/>
              <a:t>and </a:t>
            </a:r>
            <a:r>
              <a:rPr lang="en-US" sz="2400" dirty="0" smtClean="0"/>
              <a:t>Validation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Closeout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33400" y="1676400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0596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45</a:t>
            </a:fld>
            <a:endParaRPr lang="pt-BR"/>
          </a:p>
        </p:txBody>
      </p:sp>
      <p:sp>
        <p:nvSpPr>
          <p:cNvPr id="11" name="Oval 10"/>
          <p:cNvSpPr/>
          <p:nvPr/>
        </p:nvSpPr>
        <p:spPr>
          <a:xfrm>
            <a:off x="990600" y="1295401"/>
            <a:ext cx="6781800" cy="4724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Objectives: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/>
              <a:t>Develop the business case of the project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/>
              <a:t>Establish Project/Product scope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/>
              <a:t>Explore solutions (Preliminary)</a:t>
            </a:r>
            <a:endParaRPr lang="en-US" sz="2800" dirty="0"/>
          </a:p>
        </p:txBody>
      </p:sp>
      <p:sp>
        <p:nvSpPr>
          <p:cNvPr id="8" name="Title 4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bg1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rPr>
              <a:t>Initiation</a:t>
            </a:r>
            <a:endParaRPr lang="pt-BR" dirty="0">
              <a:solidFill>
                <a:schemeClr val="bg1"/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1750" dist="25400" dir="54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2509259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allAtOnce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46</a:t>
            </a:fld>
            <a:endParaRPr lang="pt-BR"/>
          </a:p>
        </p:txBody>
      </p:sp>
      <p:sp>
        <p:nvSpPr>
          <p:cNvPr id="11" name="Oval 10"/>
          <p:cNvSpPr/>
          <p:nvPr/>
        </p:nvSpPr>
        <p:spPr>
          <a:xfrm>
            <a:off x="29542" y="1219200"/>
            <a:ext cx="4812889" cy="335279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1</a:t>
            </a:r>
            <a:r>
              <a:rPr lang="en-US" sz="2800" baseline="30000" dirty="0" smtClean="0"/>
              <a:t>st</a:t>
            </a:r>
            <a:r>
              <a:rPr lang="en-US" sz="2800" dirty="0" smtClean="0"/>
              <a:t> problem:</a:t>
            </a:r>
          </a:p>
          <a:p>
            <a:pPr algn="ctr"/>
            <a:r>
              <a:rPr lang="en-US" sz="2800" dirty="0" smtClean="0"/>
              <a:t>Without knowing the requirements, how to estimate the cost?!</a:t>
            </a:r>
          </a:p>
        </p:txBody>
      </p:sp>
      <p:sp>
        <p:nvSpPr>
          <p:cNvPr id="7" name="Oval 6"/>
          <p:cNvSpPr/>
          <p:nvPr/>
        </p:nvSpPr>
        <p:spPr>
          <a:xfrm>
            <a:off x="4360853" y="3276601"/>
            <a:ext cx="4812889" cy="335279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Solution:</a:t>
            </a:r>
          </a:p>
          <a:p>
            <a:pPr algn="ctr"/>
            <a:r>
              <a:rPr lang="en-US" sz="2800" dirty="0" smtClean="0"/>
              <a:t>Do just enough research to give a rough estimate</a:t>
            </a:r>
          </a:p>
        </p:txBody>
      </p:sp>
      <p:sp>
        <p:nvSpPr>
          <p:cNvPr id="12" name="Title 4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bg1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rPr>
              <a:t>Initiation</a:t>
            </a:r>
            <a:endParaRPr lang="pt-BR" dirty="0">
              <a:solidFill>
                <a:schemeClr val="bg1"/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1750" dist="25400" dir="54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67253731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7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1384300"/>
            <a:ext cx="8915400" cy="4078224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47</a:t>
            </a:fld>
            <a:endParaRPr lang="pt-BR"/>
          </a:p>
        </p:txBody>
      </p:sp>
      <p:sp>
        <p:nvSpPr>
          <p:cNvPr id="11" name="Oval 10"/>
          <p:cNvSpPr/>
          <p:nvPr/>
        </p:nvSpPr>
        <p:spPr>
          <a:xfrm>
            <a:off x="29542" y="1219200"/>
            <a:ext cx="4812889" cy="335279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Identify and </a:t>
            </a:r>
            <a:r>
              <a:rPr lang="en-US" sz="2800" dirty="0"/>
              <a:t>a</a:t>
            </a:r>
            <a:r>
              <a:rPr lang="en-US" sz="2800" dirty="0" smtClean="0"/>
              <a:t>nalyze business requirements</a:t>
            </a:r>
          </a:p>
        </p:txBody>
      </p:sp>
      <p:sp>
        <p:nvSpPr>
          <p:cNvPr id="7" name="Oval 6"/>
          <p:cNvSpPr/>
          <p:nvPr/>
        </p:nvSpPr>
        <p:spPr>
          <a:xfrm>
            <a:off x="4114800" y="3276601"/>
            <a:ext cx="4812889" cy="335279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Identify high-level business goals as business use cases</a:t>
            </a:r>
            <a:br>
              <a:rPr lang="en-US" sz="2800" dirty="0" smtClean="0"/>
            </a:br>
            <a:r>
              <a:rPr lang="en-US" sz="2800" dirty="0" smtClean="0"/>
              <a:t>(Modeling)</a:t>
            </a:r>
          </a:p>
        </p:txBody>
      </p:sp>
      <p:sp>
        <p:nvSpPr>
          <p:cNvPr id="10" name="Title 4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bg1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rPr>
              <a:t>Initiation</a:t>
            </a:r>
            <a:endParaRPr lang="pt-BR" dirty="0">
              <a:solidFill>
                <a:schemeClr val="bg1"/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1750" dist="25400" dir="54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1153314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7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bg1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rPr>
              <a:t>Recall: Models</a:t>
            </a:r>
            <a:endParaRPr lang="pt-BR" dirty="0">
              <a:solidFill>
                <a:schemeClr val="bg1"/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1750" dist="25400" dir="54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 smtClean="0">
                <a:ea typeface="宋体" charset="-122"/>
              </a:rPr>
              <a:t>IS2102 </a:t>
            </a:r>
            <a:r>
              <a:rPr lang="en-US" dirty="0" smtClean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48</a:t>
            </a:fld>
            <a:endParaRPr lang="pt-BR"/>
          </a:p>
        </p:txBody>
      </p:sp>
      <p:sp>
        <p:nvSpPr>
          <p:cNvPr id="12" name="Oval 11"/>
          <p:cNvSpPr/>
          <p:nvPr/>
        </p:nvSpPr>
        <p:spPr>
          <a:xfrm>
            <a:off x="457200" y="2819400"/>
            <a:ext cx="4800600" cy="340042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Abstract representation of an aspect of real-world</a:t>
            </a:r>
            <a:endParaRPr lang="en-US" sz="2800" dirty="0"/>
          </a:p>
        </p:txBody>
      </p:sp>
      <p:sp>
        <p:nvSpPr>
          <p:cNvPr id="15" name="Oval 14"/>
          <p:cNvSpPr/>
          <p:nvPr/>
        </p:nvSpPr>
        <p:spPr>
          <a:xfrm>
            <a:off x="5486400" y="1600200"/>
            <a:ext cx="3124200" cy="221297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Equations, Diagrams, Charts </a:t>
            </a:r>
            <a:r>
              <a:rPr lang="en-US" sz="2800" dirty="0" err="1" smtClean="0"/>
              <a:t>etc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676307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2 ways to do modeling</a:t>
            </a:r>
            <a:endParaRPr lang="pt-BR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49</a:t>
            </a:fld>
            <a:endParaRPr lang="pt-BR"/>
          </a:p>
        </p:txBody>
      </p:sp>
      <p:sp>
        <p:nvSpPr>
          <p:cNvPr id="8" name="TextBox 7"/>
          <p:cNvSpPr txBox="1"/>
          <p:nvPr/>
        </p:nvSpPr>
        <p:spPr>
          <a:xfrm>
            <a:off x="4495800" y="2286000"/>
            <a:ext cx="4191000" cy="95410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514350" marR="0" lvl="0" indent="-51435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zh-CN" sz="2800" baseline="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</a:rPr>
              <a:t>Behavioral</a:t>
            </a:r>
            <a:r>
              <a:rPr lang="en-US" altLang="zh-CN" sz="28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</a:rPr>
              <a:t> Modeling</a:t>
            </a:r>
          </a:p>
          <a:p>
            <a:pPr marL="514350" marR="0" lvl="0" indent="-51435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zh-CN" sz="28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</a:rPr>
              <a:t>Structural Modeling</a:t>
            </a:r>
            <a:endParaRPr kumimoji="0" lang="en-US" altLang="zh-CN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1000" y="1524000"/>
            <a:ext cx="3416237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074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6600" dirty="0" smtClean="0"/>
              <a:t>Predictive and Adaptive SDLC</a:t>
            </a:r>
            <a:endParaRPr lang="pt-BR" sz="66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EB90CA5-5669-4296-B989-9FD76B262B93}" type="slidenum">
              <a:rPr lang="pt-BR" smtClean="0"/>
              <a:pPr>
                <a:defRPr/>
              </a:pPr>
              <a:t>5</a:t>
            </a:fld>
            <a:endParaRPr lang="pt-BR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2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graphicFrame>
        <p:nvGraphicFramePr>
          <p:cNvPr id="28" name="Diagram 27"/>
          <p:cNvGraphicFramePr/>
          <p:nvPr>
            <p:extLst>
              <p:ext uri="{D42A27DB-BD31-4B8C-83A1-F6EECF244321}">
                <p14:modId xmlns:p14="http://schemas.microsoft.com/office/powerpoint/2010/main" val="1717987736"/>
              </p:ext>
            </p:extLst>
          </p:nvPr>
        </p:nvGraphicFramePr>
        <p:xfrm>
          <a:off x="152400" y="4420800"/>
          <a:ext cx="8839200" cy="2437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0626"/>
          </a:xfrm>
          <a:prstGeom prst="rect">
            <a:avLst/>
          </a:prstGeom>
        </p:spPr>
      </p:pic>
      <p:sp>
        <p:nvSpPr>
          <p:cNvPr id="10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bg1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rPr>
              <a:t>Behavioral Modeling</a:t>
            </a:r>
            <a:endParaRPr lang="pt-BR" dirty="0">
              <a:solidFill>
                <a:schemeClr val="bg1"/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1750" dist="25400" dir="54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50</a:t>
            </a:fld>
            <a:endParaRPr lang="pt-BR"/>
          </a:p>
        </p:txBody>
      </p:sp>
      <p:sp>
        <p:nvSpPr>
          <p:cNvPr id="11" name="Oval 10"/>
          <p:cNvSpPr/>
          <p:nvPr/>
        </p:nvSpPr>
        <p:spPr>
          <a:xfrm>
            <a:off x="457200" y="1600200"/>
            <a:ext cx="3442447" cy="2438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What does the system do?</a:t>
            </a:r>
            <a:endParaRPr lang="en-US" sz="2800" dirty="0"/>
          </a:p>
        </p:txBody>
      </p:sp>
      <p:sp>
        <p:nvSpPr>
          <p:cNvPr id="12" name="Oval 11"/>
          <p:cNvSpPr/>
          <p:nvPr/>
        </p:nvSpPr>
        <p:spPr>
          <a:xfrm>
            <a:off x="5334000" y="3657600"/>
            <a:ext cx="3442447" cy="2438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What are the features?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141352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bg1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rPr>
              <a:t>Structural Modeling</a:t>
            </a:r>
            <a:endParaRPr lang="pt-BR" dirty="0">
              <a:solidFill>
                <a:schemeClr val="bg1"/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1750" dist="25400" dir="54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51</a:t>
            </a:fld>
            <a:endParaRPr lang="pt-BR"/>
          </a:p>
        </p:txBody>
      </p:sp>
      <p:sp>
        <p:nvSpPr>
          <p:cNvPr id="11" name="Oval 10"/>
          <p:cNvSpPr/>
          <p:nvPr/>
        </p:nvSpPr>
        <p:spPr>
          <a:xfrm>
            <a:off x="457200" y="1600200"/>
            <a:ext cx="3442447" cy="2438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What is the system?</a:t>
            </a:r>
            <a:endParaRPr lang="en-US" sz="2800" dirty="0"/>
          </a:p>
        </p:txBody>
      </p:sp>
      <p:sp>
        <p:nvSpPr>
          <p:cNvPr id="12" name="Oval 11"/>
          <p:cNvSpPr/>
          <p:nvPr/>
        </p:nvSpPr>
        <p:spPr>
          <a:xfrm>
            <a:off x="5105400" y="3657600"/>
            <a:ext cx="3671047" cy="2438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What are the components?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086699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52718"/>
            <a:ext cx="7543800" cy="13716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 smtClean="0"/>
              <a:t>Artifacts of Behavioral (Dynamic) Model</a:t>
            </a:r>
            <a:endParaRPr lang="pt-BR" dirty="0"/>
          </a:p>
        </p:txBody>
      </p:sp>
      <p:sp>
        <p:nvSpPr>
          <p:cNvPr id="60417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eaLnBrk="1" hangingPunct="1"/>
            <a:r>
              <a:rPr lang="en-US" sz="2400" dirty="0" smtClean="0"/>
              <a:t>Activity (workflow) diagrams</a:t>
            </a:r>
          </a:p>
          <a:p>
            <a:pPr eaLnBrk="1" hangingPunct="1"/>
            <a:r>
              <a:rPr lang="en-US" sz="2400" dirty="0" smtClean="0"/>
              <a:t>State-machine diagrams</a:t>
            </a:r>
          </a:p>
          <a:p>
            <a:pPr eaLnBrk="1" hangingPunct="1"/>
            <a:r>
              <a:rPr lang="en-US" sz="2400" dirty="0" smtClean="0"/>
              <a:t>Timing diagrams</a:t>
            </a:r>
          </a:p>
          <a:p>
            <a:pPr eaLnBrk="1" hangingPunct="1"/>
            <a:r>
              <a:rPr lang="en-US" sz="2400" dirty="0" smtClean="0"/>
              <a:t>System use-case diagrams</a:t>
            </a:r>
          </a:p>
          <a:p>
            <a:pPr eaLnBrk="1" hangingPunct="1"/>
            <a:r>
              <a:rPr lang="en-US" sz="2400" dirty="0" smtClean="0"/>
              <a:t>Business use-case diagrams</a:t>
            </a:r>
          </a:p>
          <a:p>
            <a:pPr eaLnBrk="1" hangingPunct="1"/>
            <a:r>
              <a:rPr lang="en-US" sz="2400" dirty="0" smtClean="0"/>
              <a:t>Sequence diagrams</a:t>
            </a:r>
          </a:p>
          <a:p>
            <a:pPr eaLnBrk="1" hangingPunct="1"/>
            <a:r>
              <a:rPr lang="en-US" sz="2400" dirty="0" smtClean="0"/>
              <a:t>Communication diagrams</a:t>
            </a:r>
          </a:p>
          <a:p>
            <a:pPr eaLnBrk="1" hangingPunct="1"/>
            <a:r>
              <a:rPr lang="en-US" sz="2400" dirty="0" smtClean="0"/>
              <a:t>Use-case descriptions (or use-case specifications)</a:t>
            </a:r>
          </a:p>
          <a:p>
            <a:pPr eaLnBrk="1" hangingPunct="1"/>
            <a:r>
              <a:rPr lang="en-US" sz="2400" dirty="0" smtClean="0"/>
              <a:t>Decision tables</a:t>
            </a:r>
          </a:p>
          <a:p>
            <a:pPr eaLnBrk="1" hangingPunct="1"/>
            <a:r>
              <a:rPr lang="en-US" sz="2400" dirty="0" smtClean="0"/>
              <a:t>Decision trees</a:t>
            </a:r>
          </a:p>
          <a:p>
            <a:pPr eaLnBrk="1" hangingPunct="1"/>
            <a:endParaRPr lang="en-US" sz="2400" dirty="0" smtClean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52</a:t>
            </a:fld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eaLnBrk="1" hangingPunct="1"/>
            <a:r>
              <a:rPr lang="en-US" sz="2400" dirty="0" smtClean="0"/>
              <a:t>Activity (workflow) diagrams</a:t>
            </a:r>
          </a:p>
          <a:p>
            <a:pPr eaLnBrk="1" hangingPunct="1"/>
            <a:r>
              <a:rPr lang="en-US" sz="2400" dirty="0" smtClean="0"/>
              <a:t>State-machine diagrams</a:t>
            </a:r>
          </a:p>
          <a:p>
            <a:pPr eaLnBrk="1" hangingPunct="1"/>
            <a:r>
              <a:rPr lang="en-US" sz="2400" dirty="0" smtClean="0"/>
              <a:t>Timing diagrams</a:t>
            </a:r>
          </a:p>
          <a:p>
            <a:pPr eaLnBrk="1" hangingPunct="1"/>
            <a:r>
              <a:rPr lang="en-US" sz="2400" dirty="0" smtClean="0"/>
              <a:t>System use-case diagrams</a:t>
            </a:r>
          </a:p>
          <a:p>
            <a:pPr eaLnBrk="1" hangingPunct="1"/>
            <a:r>
              <a:rPr lang="en-US" sz="2400" dirty="0" smtClean="0"/>
              <a:t>Business use-case diagrams</a:t>
            </a:r>
          </a:p>
          <a:p>
            <a:pPr eaLnBrk="1" hangingPunct="1"/>
            <a:r>
              <a:rPr lang="en-US" sz="2400" dirty="0" smtClean="0"/>
              <a:t>Sequence diagrams</a:t>
            </a:r>
          </a:p>
          <a:p>
            <a:pPr eaLnBrk="1" hangingPunct="1"/>
            <a:r>
              <a:rPr lang="en-US" sz="2400" dirty="0" smtClean="0"/>
              <a:t>Communication diagrams</a:t>
            </a:r>
          </a:p>
          <a:p>
            <a:pPr eaLnBrk="1" hangingPunct="1"/>
            <a:r>
              <a:rPr lang="en-US" sz="2400" dirty="0" smtClean="0"/>
              <a:t>Use-case descriptions (or use-case specifications)</a:t>
            </a:r>
          </a:p>
          <a:p>
            <a:pPr eaLnBrk="1" hangingPunct="1"/>
            <a:r>
              <a:rPr lang="en-US" sz="2400" dirty="0" smtClean="0"/>
              <a:t>Decision tables</a:t>
            </a:r>
          </a:p>
          <a:p>
            <a:pPr eaLnBrk="1" hangingPunct="1"/>
            <a:r>
              <a:rPr lang="en-US" sz="2400" dirty="0" smtClean="0"/>
              <a:t>Decision trees</a:t>
            </a:r>
          </a:p>
          <a:p>
            <a:pPr eaLnBrk="1" hangingPunct="1"/>
            <a:endParaRPr lang="en-US" sz="2400" dirty="0" smtClean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53</a:t>
            </a:fld>
            <a:endParaRPr lang="pt-BR"/>
          </a:p>
        </p:txBody>
      </p:sp>
      <p:sp>
        <p:nvSpPr>
          <p:cNvPr id="8" name="Title 2"/>
          <p:cNvSpPr>
            <a:spLocks noGrp="1"/>
          </p:cNvSpPr>
          <p:nvPr>
            <p:ph type="title"/>
          </p:nvPr>
        </p:nvSpPr>
        <p:spPr>
          <a:xfrm>
            <a:off x="457200" y="152718"/>
            <a:ext cx="7543800" cy="13716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 smtClean="0"/>
              <a:t>Artifacts of Behavioral (Dynamic) Model</a:t>
            </a:r>
            <a:endParaRPr lang="pt-BR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133600" y="1143000"/>
            <a:ext cx="51054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334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800" smtClean="0"/>
              <a:t>Class diagrams</a:t>
            </a:r>
          </a:p>
          <a:p>
            <a:pPr eaLnBrk="1" hangingPunct="1"/>
            <a:r>
              <a:rPr lang="en-US" sz="2800" smtClean="0"/>
              <a:t>Package diagrams</a:t>
            </a:r>
          </a:p>
          <a:p>
            <a:pPr eaLnBrk="1" hangingPunct="1"/>
            <a:r>
              <a:rPr lang="en-US" sz="2800" smtClean="0"/>
              <a:t>Composite structure diagrams</a:t>
            </a:r>
          </a:p>
          <a:p>
            <a:pPr eaLnBrk="1" hangingPunct="1"/>
            <a:r>
              <a:rPr lang="en-US" sz="2800" smtClean="0"/>
              <a:t>Static object diagrams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54</a:t>
            </a:fld>
            <a:endParaRPr lang="pt-BR"/>
          </a:p>
        </p:txBody>
      </p:sp>
      <p:sp>
        <p:nvSpPr>
          <p:cNvPr id="8" name="Title 2"/>
          <p:cNvSpPr>
            <a:spLocks noGrp="1"/>
          </p:cNvSpPr>
          <p:nvPr>
            <p:ph type="title"/>
          </p:nvPr>
        </p:nvSpPr>
        <p:spPr>
          <a:xfrm>
            <a:off x="457200" y="152718"/>
            <a:ext cx="7543800" cy="13716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 smtClean="0"/>
              <a:t>Artifacts of Behavioral (static) Model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458200" cy="1143000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/>
              <a:t>Recall: UML</a:t>
            </a:r>
            <a:endParaRPr lang="pt-BR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 smtClean="0">
                <a:ea typeface="宋体" charset="-122"/>
              </a:rPr>
              <a:t>IS2102 </a:t>
            </a:r>
            <a:r>
              <a:rPr lang="en-US" dirty="0" smtClean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55</a:t>
            </a:fld>
            <a:endParaRPr lang="pt-BR"/>
          </a:p>
        </p:txBody>
      </p:sp>
      <p:pic>
        <p:nvPicPr>
          <p:cNvPr id="7" name="Picture 2" descr="https://encrypted-tbn2.google.com/images?q=tbn:ANd9GcQm2U49axdVLq5NsbEjxD_KSRvzKpSrwVVM0ct_PrBYIOJjHnNSg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14400" y="2133600"/>
            <a:ext cx="3581400" cy="2545080"/>
          </a:xfrm>
          <a:prstGeom prst="rect">
            <a:avLst/>
          </a:prstGeom>
          <a:noFill/>
        </p:spPr>
      </p:pic>
      <p:sp>
        <p:nvSpPr>
          <p:cNvPr id="9" name="TextBox 8"/>
          <p:cNvSpPr txBox="1"/>
          <p:nvPr/>
        </p:nvSpPr>
        <p:spPr>
          <a:xfrm>
            <a:off x="5257800" y="1676400"/>
            <a:ext cx="3352800" cy="3108544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2800" dirty="0" smtClean="0">
                <a:solidFill>
                  <a:srgbClr val="DA1F28"/>
                </a:solidFill>
                <a:latin typeface="Calibri" pitchFamily="34" charset="0"/>
                <a:ea typeface="宋体" pitchFamily="2" charset="-122"/>
              </a:rPr>
              <a:t>U</a:t>
            </a:r>
            <a:r>
              <a:rPr lang="en-US" altLang="zh-CN" sz="28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</a:rPr>
              <a:t>nified </a:t>
            </a:r>
            <a:r>
              <a:rPr lang="en-US" altLang="zh-CN" sz="2800" dirty="0" smtClean="0">
                <a:solidFill>
                  <a:srgbClr val="DA1F28"/>
                </a:solidFill>
                <a:latin typeface="Calibri" pitchFamily="34" charset="0"/>
                <a:ea typeface="宋体" pitchFamily="2" charset="-122"/>
              </a:rPr>
              <a:t>M</a:t>
            </a:r>
            <a:r>
              <a:rPr lang="en-US" altLang="zh-CN" sz="28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</a:rPr>
              <a:t>odeling </a:t>
            </a:r>
            <a:r>
              <a:rPr lang="en-US" altLang="zh-CN" sz="2800" dirty="0" smtClean="0">
                <a:solidFill>
                  <a:srgbClr val="DA1F28"/>
                </a:solidFill>
                <a:latin typeface="Calibri" pitchFamily="34" charset="0"/>
                <a:ea typeface="宋体" pitchFamily="2" charset="-122"/>
              </a:rPr>
              <a:t>L</a:t>
            </a:r>
            <a:r>
              <a:rPr lang="en-US" altLang="zh-CN" sz="28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</a:rPr>
              <a:t>anguage (UML)</a:t>
            </a:r>
          </a:p>
          <a:p>
            <a:pPr marL="457200" marR="0" lvl="0" indent="-4572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</a:pPr>
            <a:r>
              <a:rPr kumimoji="0" lang="en-US" altLang="zh-CN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</a:rPr>
              <a:t>Standard set of model constructs</a:t>
            </a:r>
          </a:p>
          <a:p>
            <a:pPr marL="457200" marR="0" lvl="0" indent="-4572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</a:pPr>
            <a:r>
              <a:rPr lang="en-US" altLang="zh-CN" sz="28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</a:rPr>
              <a:t>Designed for Object-Oriented Development</a:t>
            </a:r>
            <a:endParaRPr kumimoji="0" lang="en-US" altLang="zh-CN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851054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Diagrams</a:t>
            </a:r>
            <a:endParaRPr lang="pt-BR" dirty="0"/>
          </a:p>
        </p:txBody>
      </p:sp>
      <p:sp>
        <p:nvSpPr>
          <p:cNvPr id="71681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400" dirty="0" smtClean="0"/>
              <a:t>Use UML techniques for drawing models (diagrams)</a:t>
            </a:r>
          </a:p>
          <a:p>
            <a:pPr lvl="1" eaLnBrk="1" hangingPunct="1"/>
            <a:r>
              <a:rPr lang="en-US" sz="2000" b="1" dirty="0" smtClean="0">
                <a:solidFill>
                  <a:srgbClr val="FF0000"/>
                </a:solidFill>
              </a:rPr>
              <a:t>Business use cases</a:t>
            </a:r>
            <a:r>
              <a:rPr lang="en-US" sz="2000" dirty="0" smtClean="0"/>
              <a:t>: Identifying and describing end-to-end business processes</a:t>
            </a:r>
          </a:p>
          <a:p>
            <a:pPr lvl="1" eaLnBrk="1" hangingPunct="1"/>
            <a:r>
              <a:rPr lang="en-US" sz="2000" b="1" dirty="0" smtClean="0">
                <a:solidFill>
                  <a:srgbClr val="FF0000"/>
                </a:solidFill>
              </a:rPr>
              <a:t>Activity diagram</a:t>
            </a:r>
            <a:r>
              <a:rPr lang="en-US" sz="2000" dirty="0" smtClean="0"/>
              <a:t>: Understand the workflow of each business use case</a:t>
            </a:r>
          </a:p>
          <a:p>
            <a:pPr lvl="1" eaLnBrk="1" hangingPunct="1"/>
            <a:r>
              <a:rPr lang="en-US" sz="2000" b="1" dirty="0" smtClean="0">
                <a:solidFill>
                  <a:srgbClr val="FF0000"/>
                </a:solidFill>
              </a:rPr>
              <a:t>Actors</a:t>
            </a:r>
            <a:r>
              <a:rPr lang="en-US" sz="2000" dirty="0" smtClean="0"/>
              <a:t>: Users and/or external systems that will interact with the proposed IT system</a:t>
            </a:r>
          </a:p>
          <a:p>
            <a:pPr lvl="1" eaLnBrk="1" hangingPunct="1"/>
            <a:r>
              <a:rPr lang="en-US" sz="2000" b="1" dirty="0" smtClean="0">
                <a:solidFill>
                  <a:srgbClr val="FF0000"/>
                </a:solidFill>
              </a:rPr>
              <a:t>System use cases</a:t>
            </a:r>
            <a:r>
              <a:rPr lang="en-US" sz="2000" dirty="0" smtClean="0"/>
              <a:t>: Describes the functionality of the System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56</a:t>
            </a:fld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Deliverables</a:t>
            </a:r>
            <a:endParaRPr lang="pt-BR" dirty="0"/>
          </a:p>
        </p:txBody>
      </p:sp>
      <p:sp>
        <p:nvSpPr>
          <p:cNvPr id="73729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sz="2400" dirty="0" smtClean="0"/>
              <a:t>A single document: </a:t>
            </a:r>
            <a:r>
              <a:rPr lang="en-US" sz="2400" b="1" dirty="0" smtClean="0">
                <a:solidFill>
                  <a:srgbClr val="FF0000"/>
                </a:solidFill>
              </a:rPr>
              <a:t>Business Requirements Document (BRD)</a:t>
            </a:r>
          </a:p>
          <a:p>
            <a:pPr eaLnBrk="1" hangingPunct="1"/>
            <a:r>
              <a:rPr lang="en-US" sz="2400" dirty="0"/>
              <a:t>D</a:t>
            </a:r>
            <a:r>
              <a:rPr lang="en-US" sz="2400" dirty="0" smtClean="0"/>
              <a:t>escribe business requirements</a:t>
            </a:r>
          </a:p>
          <a:p>
            <a:pPr eaLnBrk="1" hangingPunct="1"/>
            <a:r>
              <a:rPr lang="en-US" sz="2400" dirty="0" smtClean="0"/>
              <a:t>The BRD will be revised as the project progresses</a:t>
            </a:r>
          </a:p>
          <a:p>
            <a:pPr eaLnBrk="1" hangingPunct="1"/>
            <a:r>
              <a:rPr lang="en-US" sz="2400" dirty="0" smtClean="0"/>
              <a:t>Key components of the BRD produced during the Initiation phase include:</a:t>
            </a:r>
          </a:p>
          <a:p>
            <a:pPr lvl="1" eaLnBrk="1" hangingPunct="1"/>
            <a:r>
              <a:rPr lang="en-US" sz="2000" b="1" dirty="0" smtClean="0">
                <a:solidFill>
                  <a:srgbClr val="FF0000"/>
                </a:solidFill>
              </a:rPr>
              <a:t>Business use-case descriptions</a:t>
            </a:r>
            <a:r>
              <a:rPr lang="en-US" sz="2000" b="1" dirty="0" smtClean="0"/>
              <a:t> </a:t>
            </a:r>
            <a:r>
              <a:rPr lang="en-US" sz="2000" dirty="0" smtClean="0"/>
              <a:t>include business use-case diagrams</a:t>
            </a:r>
          </a:p>
          <a:p>
            <a:pPr lvl="1" eaLnBrk="1" hangingPunct="1"/>
            <a:r>
              <a:rPr lang="en-US" sz="2000" b="1" dirty="0" smtClean="0">
                <a:solidFill>
                  <a:srgbClr val="FF0000"/>
                </a:solidFill>
              </a:rPr>
              <a:t>Role map</a:t>
            </a:r>
          </a:p>
          <a:p>
            <a:pPr lvl="1" eaLnBrk="1" hangingPunct="1"/>
            <a:r>
              <a:rPr lang="en-US" sz="2000" b="1" dirty="0" smtClean="0">
                <a:solidFill>
                  <a:srgbClr val="FF0000"/>
                </a:solidFill>
              </a:rPr>
              <a:t>System use-case diagram</a:t>
            </a:r>
          </a:p>
          <a:p>
            <a:pPr lvl="1" eaLnBrk="1" hangingPunct="1"/>
            <a:r>
              <a:rPr lang="en-US" sz="2000" b="1" dirty="0" smtClean="0">
                <a:solidFill>
                  <a:srgbClr val="FF0000"/>
                </a:solidFill>
              </a:rPr>
              <a:t>Initial class diagram </a:t>
            </a:r>
            <a:r>
              <a:rPr lang="en-US" sz="2000" dirty="0" smtClean="0"/>
              <a:t>describing key business classes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57</a:t>
            </a:fld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2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2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58</a:t>
            </a:fld>
            <a:endParaRPr lang="pt-BR"/>
          </a:p>
        </p:txBody>
      </p:sp>
      <p:pic>
        <p:nvPicPr>
          <p:cNvPr id="75779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67200" y="68263"/>
            <a:ext cx="4800600" cy="6713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5780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6200" y="457200"/>
            <a:ext cx="4194175" cy="586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8118" y="1600200"/>
            <a:ext cx="5080000" cy="3810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Steps in Initiation Phase</a:t>
            </a:r>
            <a:endParaRPr lang="pt-BR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59</a:t>
            </a:fld>
            <a:endParaRPr lang="pt-BR"/>
          </a:p>
        </p:txBody>
      </p:sp>
      <p:sp>
        <p:nvSpPr>
          <p:cNvPr id="8" name="TextBox 7"/>
          <p:cNvSpPr txBox="1"/>
          <p:nvPr/>
        </p:nvSpPr>
        <p:spPr>
          <a:xfrm>
            <a:off x="4114800" y="2286000"/>
            <a:ext cx="4800600" cy="206210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lvl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zh-CN" sz="3200" baseline="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</a:rPr>
              <a:t>1. Model </a:t>
            </a:r>
            <a:r>
              <a:rPr lang="en-US" altLang="zh-CN" sz="3200" baseline="0" dirty="0" smtClean="0">
                <a:solidFill>
                  <a:srgbClr val="DA1F28"/>
                </a:solidFill>
                <a:latin typeface="Calibri" pitchFamily="34" charset="0"/>
                <a:ea typeface="宋体" pitchFamily="2" charset="-122"/>
              </a:rPr>
              <a:t>business </a:t>
            </a:r>
            <a:r>
              <a:rPr lang="en-US" altLang="zh-CN" sz="3200" dirty="0">
                <a:solidFill>
                  <a:srgbClr val="DA1F28"/>
                </a:solidFill>
                <a:latin typeface="Calibri" pitchFamily="34" charset="0"/>
                <a:ea typeface="宋体" pitchFamily="2" charset="-122"/>
              </a:rPr>
              <a:t>u</a:t>
            </a:r>
            <a:r>
              <a:rPr lang="en-US" altLang="zh-CN" sz="3200" baseline="0" dirty="0" smtClean="0">
                <a:solidFill>
                  <a:srgbClr val="DA1F28"/>
                </a:solidFill>
                <a:latin typeface="Calibri" pitchFamily="34" charset="0"/>
                <a:ea typeface="宋体" pitchFamily="2" charset="-122"/>
              </a:rPr>
              <a:t>se case</a:t>
            </a:r>
          </a:p>
          <a:p>
            <a:pPr marL="342900" marR="0" lvl="0" indent="-3429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</a:pPr>
            <a:r>
              <a:rPr lang="en-US" sz="2400" dirty="0" smtClean="0"/>
              <a:t>Identify </a:t>
            </a:r>
            <a:r>
              <a:rPr lang="en-US" sz="2400" dirty="0"/>
              <a:t>business use cases (business use-case diagram</a:t>
            </a:r>
            <a:r>
              <a:rPr lang="en-US" sz="2400" dirty="0" smtClean="0"/>
              <a:t>)</a:t>
            </a:r>
          </a:p>
          <a:p>
            <a:pPr marL="342900" marR="0" lvl="0" indent="-3429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</a:pPr>
            <a:r>
              <a:rPr lang="en-US" sz="2400" dirty="0" smtClean="0"/>
              <a:t>Scope </a:t>
            </a:r>
            <a:r>
              <a:rPr lang="en-US" sz="2400" dirty="0"/>
              <a:t>business use cases (activity diagram</a:t>
            </a:r>
            <a:r>
              <a:rPr lang="en-US" sz="2400" dirty="0" smtClean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5551273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Predictive and Adaptive SDLC</a:t>
            </a:r>
            <a:endParaRPr lang="pt-BR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6</a:t>
            </a:fld>
            <a:endParaRPr lang="pt-BR"/>
          </a:p>
        </p:txBody>
      </p:sp>
      <p:pic>
        <p:nvPicPr>
          <p:cNvPr id="2" name="Picture 4" descr="Fi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0513" y="1600200"/>
            <a:ext cx="8396287" cy="4114800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8118" y="1600200"/>
            <a:ext cx="5080000" cy="3810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Steps in Initiation Phase</a:t>
            </a:r>
            <a:endParaRPr lang="pt-BR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60</a:t>
            </a:fld>
            <a:endParaRPr lang="pt-BR"/>
          </a:p>
        </p:txBody>
      </p:sp>
      <p:sp>
        <p:nvSpPr>
          <p:cNvPr id="8" name="TextBox 7"/>
          <p:cNvSpPr txBox="1"/>
          <p:nvPr/>
        </p:nvSpPr>
        <p:spPr>
          <a:xfrm>
            <a:off x="4419600" y="2286000"/>
            <a:ext cx="4419600" cy="206210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lvl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zh-CN" sz="3200" dirty="0">
                <a:solidFill>
                  <a:schemeClr val="tx1"/>
                </a:solidFill>
                <a:latin typeface="Calibri" pitchFamily="34" charset="0"/>
                <a:ea typeface="宋体" pitchFamily="2" charset="-122"/>
              </a:rPr>
              <a:t>2</a:t>
            </a:r>
            <a:r>
              <a:rPr lang="en-US" altLang="zh-CN" sz="3200" baseline="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</a:rPr>
              <a:t>. Model </a:t>
            </a:r>
            <a:r>
              <a:rPr lang="en-US" altLang="zh-CN" sz="3200" baseline="0" dirty="0" smtClean="0">
                <a:solidFill>
                  <a:srgbClr val="DA1F28"/>
                </a:solidFill>
                <a:latin typeface="Calibri" pitchFamily="34" charset="0"/>
                <a:ea typeface="宋体" pitchFamily="2" charset="-122"/>
              </a:rPr>
              <a:t>system </a:t>
            </a:r>
            <a:r>
              <a:rPr lang="en-US" altLang="zh-CN" sz="3200" dirty="0">
                <a:solidFill>
                  <a:srgbClr val="DA1F28"/>
                </a:solidFill>
                <a:latin typeface="Calibri" pitchFamily="34" charset="0"/>
                <a:ea typeface="宋体" pitchFamily="2" charset="-122"/>
              </a:rPr>
              <a:t>u</a:t>
            </a:r>
            <a:r>
              <a:rPr lang="en-US" altLang="zh-CN" sz="3200" baseline="0" dirty="0" smtClean="0">
                <a:solidFill>
                  <a:srgbClr val="DA1F28"/>
                </a:solidFill>
                <a:latin typeface="Calibri" pitchFamily="34" charset="0"/>
                <a:ea typeface="宋体" pitchFamily="2" charset="-122"/>
              </a:rPr>
              <a:t>se case</a:t>
            </a:r>
          </a:p>
          <a:p>
            <a:pPr marL="342900" marR="0" lvl="0" indent="-3429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</a:pPr>
            <a:r>
              <a:rPr lang="en-US" sz="2400" dirty="0" smtClean="0"/>
              <a:t>Identify actors</a:t>
            </a:r>
            <a:br>
              <a:rPr lang="en-US" sz="2400" dirty="0" smtClean="0"/>
            </a:br>
            <a:r>
              <a:rPr lang="en-US" sz="2400" dirty="0" smtClean="0"/>
              <a:t>(role-map diagram)</a:t>
            </a:r>
          </a:p>
          <a:p>
            <a:pPr marL="342900" marR="0" lvl="0" indent="-3429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</a:pPr>
            <a:r>
              <a:rPr lang="en-US" sz="2400" dirty="0" smtClean="0"/>
              <a:t>Identify system use cases (</a:t>
            </a:r>
            <a:r>
              <a:rPr lang="en-US" sz="2400" dirty="0"/>
              <a:t>activity diagram</a:t>
            </a:r>
            <a:r>
              <a:rPr lang="en-US" sz="2400" dirty="0" smtClean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4455156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8118" y="1600200"/>
            <a:ext cx="5080000" cy="3810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Steps in Initiation Phase</a:t>
            </a:r>
            <a:endParaRPr lang="pt-BR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61</a:t>
            </a:fld>
            <a:endParaRPr lang="pt-BR"/>
          </a:p>
        </p:txBody>
      </p:sp>
      <p:sp>
        <p:nvSpPr>
          <p:cNvPr id="8" name="TextBox 7"/>
          <p:cNvSpPr txBox="1"/>
          <p:nvPr/>
        </p:nvSpPr>
        <p:spPr>
          <a:xfrm>
            <a:off x="4419600" y="2286000"/>
            <a:ext cx="4419600" cy="2554546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lvl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zh-CN" sz="3200" baseline="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</a:rPr>
              <a:t>3. Set baseline </a:t>
            </a:r>
            <a:r>
              <a:rPr lang="en-US" altLang="zh-CN" sz="3200" baseline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</a:rPr>
              <a:t>for discovery</a:t>
            </a:r>
            <a:endParaRPr lang="en-US" altLang="zh-CN" sz="3200" dirty="0">
              <a:solidFill>
                <a:srgbClr val="DA1F28"/>
              </a:solidFill>
              <a:latin typeface="Calibri" pitchFamily="34" charset="0"/>
              <a:ea typeface="宋体" pitchFamily="2" charset="-122"/>
            </a:endParaRPr>
          </a:p>
          <a:p>
            <a:pPr marL="342900" marR="0" lvl="0" indent="-3429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</a:pPr>
            <a:r>
              <a:rPr lang="en-US" sz="2400" dirty="0" err="1" smtClean="0">
                <a:ln w="11430"/>
                <a:solidFill>
                  <a:schemeClr val="tx2"/>
                </a:solidFill>
                <a:latin typeface="Arial" charset="0"/>
              </a:rPr>
              <a:t>Baselining</a:t>
            </a:r>
            <a:r>
              <a:rPr lang="en-US" sz="2400" b="1" dirty="0" smtClean="0">
                <a:ln w="11430"/>
                <a:solidFill>
                  <a:schemeClr val="tx1"/>
                </a:solidFill>
                <a:latin typeface="Arial" charset="0"/>
              </a:rPr>
              <a:t> </a:t>
            </a:r>
            <a:r>
              <a:rPr lang="en-US" sz="2400" dirty="0">
                <a:ln w="11430"/>
                <a:solidFill>
                  <a:schemeClr val="tx1"/>
                </a:solidFill>
                <a:latin typeface="Arial" charset="0"/>
              </a:rPr>
              <a:t>allows you to see what the requirements looked like at various </a:t>
            </a:r>
            <a:r>
              <a:rPr lang="en-US" sz="2400" dirty="0" smtClean="0">
                <a:ln w="11430"/>
                <a:solidFill>
                  <a:schemeClr val="tx1"/>
                </a:solidFill>
                <a:latin typeface="Arial" charset="0"/>
              </a:rPr>
              <a:t>checkpoints</a:t>
            </a:r>
            <a:endParaRPr lang="en-US" sz="2400" dirty="0">
              <a:ln w="11430"/>
              <a:solidFill>
                <a:schemeClr val="tx1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0418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pt-BR" sz="4800" dirty="0" smtClean="0"/>
              <a:t>Business Use Cases and Activity Diagrams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EB90CA5-5669-4296-B989-9FD76B262B93}" type="slidenum">
              <a:rPr lang="pt-BR" smtClean="0"/>
              <a:pPr>
                <a:defRPr/>
              </a:pPr>
              <a:t>62</a:t>
            </a:fld>
            <a:endParaRPr lang="pt-BR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2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graphicFrame>
        <p:nvGraphicFramePr>
          <p:cNvPr id="28" name="Diagram 27"/>
          <p:cNvGraphicFramePr/>
          <p:nvPr>
            <p:extLst>
              <p:ext uri="{D42A27DB-BD31-4B8C-83A1-F6EECF244321}">
                <p14:modId xmlns:p14="http://schemas.microsoft.com/office/powerpoint/2010/main" val="2004351851"/>
              </p:ext>
            </p:extLst>
          </p:nvPr>
        </p:nvGraphicFramePr>
        <p:xfrm>
          <a:off x="152400" y="4420800"/>
          <a:ext cx="8839200" cy="2437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sce.uhcl.edu/helm/rationalunifiedprocess/process/modguide/images/bucm3.gif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0" y="3048000"/>
            <a:ext cx="3962400" cy="3221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6" name="Picture 4" descr="http://metauml.sourceforge.net/old/images/activity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257800" y="2960688"/>
            <a:ext cx="3505200" cy="3516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Model Business Use Cases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400" smtClean="0"/>
              <a:t>Identify business use cases (business use-case diagram)</a:t>
            </a:r>
          </a:p>
          <a:p>
            <a:pPr eaLnBrk="1" hangingPunct="1"/>
            <a:r>
              <a:rPr lang="en-US" sz="2400" smtClean="0"/>
              <a:t>Scope business use cases (activity diagram)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63</a:t>
            </a:fld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Identify Business Use Cases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64</a:t>
            </a:fld>
            <a:endParaRPr lang="pt-BR"/>
          </a:p>
        </p:txBody>
      </p:sp>
      <p:pic>
        <p:nvPicPr>
          <p:cNvPr id="8" name="Picture 2" descr="http://sce.uhcl.edu/helm/rationalunifiedprocess/process/modguide/images/bucm3.gif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68691" y="2624286"/>
            <a:ext cx="4589509" cy="37319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400" dirty="0" smtClean="0"/>
              <a:t>A </a:t>
            </a:r>
            <a:r>
              <a:rPr lang="en-US" sz="2400" b="1" dirty="0" smtClean="0">
                <a:solidFill>
                  <a:srgbClr val="FF0000"/>
                </a:solidFill>
              </a:rPr>
              <a:t>business use-case diagram </a:t>
            </a:r>
            <a:r>
              <a:rPr lang="en-US" sz="2400" dirty="0" smtClean="0"/>
              <a:t>provides an </a:t>
            </a:r>
            <a:r>
              <a:rPr lang="en-US" sz="2400" dirty="0" smtClean="0">
                <a:solidFill>
                  <a:srgbClr val="000000"/>
                </a:solidFill>
              </a:rPr>
              <a:t>overview of </a:t>
            </a:r>
            <a:r>
              <a:rPr lang="en-US" sz="2400" b="1" dirty="0" smtClean="0">
                <a:solidFill>
                  <a:srgbClr val="FF0000"/>
                </a:solidFill>
              </a:rPr>
              <a:t>business processes </a:t>
            </a:r>
            <a:r>
              <a:rPr lang="en-US" sz="2400" dirty="0" smtClean="0"/>
              <a:t>and</a:t>
            </a:r>
            <a:r>
              <a:rPr lang="en-US" sz="2400" b="1" dirty="0" smtClean="0"/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the</a:t>
            </a:r>
            <a:r>
              <a:rPr lang="en-US" sz="2400" b="1" dirty="0" smtClean="0">
                <a:solidFill>
                  <a:srgbClr val="000000"/>
                </a:solidFill>
              </a:rPr>
              <a:t> </a:t>
            </a:r>
            <a:r>
              <a:rPr lang="en-US" sz="2400" b="1" dirty="0" smtClean="0">
                <a:solidFill>
                  <a:srgbClr val="FF0000"/>
                </a:solidFill>
              </a:rPr>
              <a:t>entities </a:t>
            </a:r>
            <a:r>
              <a:rPr lang="en-US" sz="2400" dirty="0" smtClean="0"/>
              <a:t>involved in the processes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93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00400" y="2743200"/>
            <a:ext cx="5734849" cy="3927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4994" name="Picture 2" descr="http://sce.uhcl.edu/helm/rationalunifiedprocess/process/modguide/images/bucm3.gif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943600" y="152400"/>
            <a:ext cx="2999409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52718"/>
            <a:ext cx="6705600" cy="13716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 smtClean="0"/>
              <a:t>Example of a Business Use-Case Diagram</a:t>
            </a:r>
            <a:endParaRPr lang="en-US" dirty="0"/>
          </a:p>
        </p:txBody>
      </p:sp>
      <p:sp>
        <p:nvSpPr>
          <p:cNvPr id="84995" name="Content Placeholder 1"/>
          <p:cNvSpPr>
            <a:spLocks noGrp="1"/>
          </p:cNvSpPr>
          <p:nvPr>
            <p:ph idx="1"/>
          </p:nvPr>
        </p:nvSpPr>
        <p:spPr>
          <a:xfrm>
            <a:off x="457200" y="1481138"/>
            <a:ext cx="4648200" cy="4525962"/>
          </a:xfrm>
        </p:spPr>
        <p:txBody>
          <a:bodyPr/>
          <a:lstStyle/>
          <a:p>
            <a:pPr eaLnBrk="1" hangingPunct="1"/>
            <a:r>
              <a:rPr lang="en-US" sz="2000" b="1" dirty="0" smtClean="0">
                <a:solidFill>
                  <a:srgbClr val="FF0000"/>
                </a:solidFill>
              </a:rPr>
              <a:t>Business actor</a:t>
            </a:r>
            <a:r>
              <a:rPr lang="en-US" sz="2000" dirty="0" smtClean="0"/>
              <a:t>: someone external to the business</a:t>
            </a:r>
          </a:p>
          <a:p>
            <a:pPr eaLnBrk="1" hangingPunct="1"/>
            <a:r>
              <a:rPr lang="en-US" sz="2000" b="1" dirty="0" smtClean="0">
                <a:solidFill>
                  <a:srgbClr val="FF0000"/>
                </a:solidFill>
              </a:rPr>
              <a:t>Worker</a:t>
            </a:r>
            <a:r>
              <a:rPr lang="en-US" sz="2000" dirty="0" smtClean="0"/>
              <a:t>: someone who works within the business</a:t>
            </a:r>
          </a:p>
          <a:p>
            <a:pPr eaLnBrk="1" hangingPunct="1"/>
            <a:r>
              <a:rPr lang="en-US" sz="2000" b="1" dirty="0" smtClean="0">
                <a:solidFill>
                  <a:srgbClr val="FF0000"/>
                </a:solidFill>
              </a:rPr>
              <a:t>Association</a:t>
            </a:r>
            <a:r>
              <a:rPr lang="en-US" sz="2000" dirty="0" smtClean="0"/>
              <a:t>: indicates that the actor interacts with the business over the course of the business use case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65</a:t>
            </a:fld>
            <a:endParaRPr lang="pt-BR"/>
          </a:p>
        </p:txBody>
      </p:sp>
      <p:sp>
        <p:nvSpPr>
          <p:cNvPr id="10" name="Right Arrow 9"/>
          <p:cNvSpPr/>
          <p:nvPr/>
        </p:nvSpPr>
        <p:spPr>
          <a:xfrm rot="8649967">
            <a:off x="7566273" y="4746873"/>
            <a:ext cx="498154" cy="498154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  <p:sp>
        <p:nvSpPr>
          <p:cNvPr id="12" name="Right Arrow 11"/>
          <p:cNvSpPr/>
          <p:nvPr/>
        </p:nvSpPr>
        <p:spPr>
          <a:xfrm rot="8649967">
            <a:off x="3756273" y="4746873"/>
            <a:ext cx="498154" cy="498154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  <p:sp>
        <p:nvSpPr>
          <p:cNvPr id="13" name="Right Arrow 12"/>
          <p:cNvSpPr/>
          <p:nvPr/>
        </p:nvSpPr>
        <p:spPr>
          <a:xfrm rot="10800000">
            <a:off x="4800600" y="4191000"/>
            <a:ext cx="533400" cy="533400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995" grpId="0" uiExpand="1" build="p"/>
      <p:bldP spid="10" grpId="0" animBg="1"/>
      <p:bldP spid="10" grpId="1" animBg="1"/>
      <p:bldP spid="12" grpId="0" animBg="1"/>
      <p:bldP spid="12" grpId="1" animBg="1"/>
      <p:bldP spid="13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838200" y="1055688"/>
            <a:ext cx="7208838" cy="4583112"/>
            <a:chOff x="838200" y="1055688"/>
            <a:chExt cx="7208838" cy="4583112"/>
          </a:xfrm>
        </p:grpSpPr>
        <p:pic>
          <p:nvPicPr>
            <p:cNvPr id="87044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838200" y="1055688"/>
              <a:ext cx="7208838" cy="45831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cxnSp>
          <p:nvCxnSpPr>
            <p:cNvPr id="7" name="Straight Connector 6"/>
            <p:cNvCxnSpPr/>
            <p:nvPr/>
          </p:nvCxnSpPr>
          <p:spPr>
            <a:xfrm rot="5400000">
              <a:off x="5067300" y="4457700"/>
              <a:ext cx="685800" cy="3048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Simple </a:t>
            </a:r>
            <a:r>
              <a:rPr lang="en-US" dirty="0" err="1" smtClean="0"/>
              <a:t>Ebay</a:t>
            </a:r>
            <a:r>
              <a:rPr lang="en-US" dirty="0" smtClean="0"/>
              <a:t> Case Study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66</a:t>
            </a:fld>
            <a:endParaRPr lang="pt-BR"/>
          </a:p>
        </p:txBody>
      </p:sp>
      <p:cxnSp>
        <p:nvCxnSpPr>
          <p:cNvPr id="11" name="Straight Connector 10"/>
          <p:cNvCxnSpPr/>
          <p:nvPr/>
        </p:nvCxnSpPr>
        <p:spPr>
          <a:xfrm flipH="1">
            <a:off x="1905000" y="4343400"/>
            <a:ext cx="304800" cy="304800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95D7CCF-0169-4FB2-A3D4-8E42C07AB1ED}" type="slidenum">
              <a:rPr lang="pt-BR" smtClean="0"/>
              <a:pPr>
                <a:defRPr/>
              </a:pPr>
              <a:t>67</a:t>
            </a:fld>
            <a:endParaRPr lang="pt-BR"/>
          </a:p>
        </p:txBody>
      </p:sp>
      <p:pic>
        <p:nvPicPr>
          <p:cNvPr id="7" name="Picture 6" descr="AA053857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3413124"/>
            <a:ext cx="2362200" cy="344487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1371600"/>
            <a:ext cx="9144000" cy="175432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solidFill>
                  <a:srgbClr val="FFFFFF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So what does business use case diagram model?</a:t>
            </a:r>
          </a:p>
        </p:txBody>
      </p:sp>
    </p:spTree>
    <p:extLst>
      <p:ext uri="{BB962C8B-B14F-4D97-AF65-F5344CB8AC3E}">
        <p14:creationId xmlns:p14="http://schemas.microsoft.com/office/powerpoint/2010/main" val="1325480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95D7CCF-0169-4FB2-A3D4-8E42C07AB1ED}" type="slidenum">
              <a:rPr lang="pt-BR" smtClean="0"/>
              <a:pPr>
                <a:defRPr/>
              </a:pPr>
              <a:t>68</a:t>
            </a:fld>
            <a:endParaRPr lang="pt-BR"/>
          </a:p>
        </p:txBody>
      </p:sp>
      <p:pic>
        <p:nvPicPr>
          <p:cNvPr id="7" name="Picture 6" descr="AA053857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3413124"/>
            <a:ext cx="2362200" cy="344487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1371600"/>
            <a:ext cx="9144000" cy="175432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solidFill>
                  <a:srgbClr val="FFFFFF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How to model the workflow?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 smtClean="0">
                <a:ea typeface="宋体" charset="-122"/>
              </a:rPr>
              <a:t>IS2102 </a:t>
            </a:r>
            <a:r>
              <a:rPr lang="en-US" dirty="0" smtClean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0852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Activity Diagrams</a:t>
            </a:r>
            <a:endParaRPr lang="en-US" dirty="0"/>
          </a:p>
        </p:txBody>
      </p:sp>
      <p:sp>
        <p:nvSpPr>
          <p:cNvPr id="89089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400" dirty="0" smtClean="0"/>
              <a:t>Workflow can be documented in text and/or through the use of a workflow diagram (</a:t>
            </a:r>
            <a:r>
              <a:rPr lang="en-US" sz="2400" b="1" dirty="0" smtClean="0">
                <a:solidFill>
                  <a:srgbClr val="FF0000"/>
                </a:solidFill>
              </a:rPr>
              <a:t>Activity diagram</a:t>
            </a:r>
            <a:r>
              <a:rPr lang="en-US" sz="2400" dirty="0" smtClean="0"/>
              <a:t>)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69</a:t>
            </a:fld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95D7CCF-0169-4FB2-A3D4-8E42C07AB1ED}" type="slidenum">
              <a:rPr lang="pt-BR" smtClean="0"/>
              <a:pPr>
                <a:defRPr/>
              </a:pPr>
              <a:t>7</a:t>
            </a:fld>
            <a:endParaRPr lang="pt-BR"/>
          </a:p>
        </p:txBody>
      </p:sp>
      <p:pic>
        <p:nvPicPr>
          <p:cNvPr id="7" name="Picture 6" descr="AA053857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3413124"/>
            <a:ext cx="2362200" cy="344487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1371600"/>
            <a:ext cx="9144000" cy="175432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FFFFFF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When to use Predictive SDLC?</a:t>
            </a:r>
            <a:endParaRPr lang="en-US" sz="5400" b="1" dirty="0">
              <a:solidFill>
                <a:srgbClr val="FFFFFF"/>
              </a:solidFill>
              <a:effectLst>
                <a:glow rad="139700">
                  <a:schemeClr val="accent5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 smtClean="0">
                <a:ea typeface="宋体" charset="-122"/>
              </a:rPr>
              <a:t>IS2102 </a:t>
            </a:r>
            <a:r>
              <a:rPr lang="en-US" dirty="0" smtClean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21941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Activity Diagrams Elements</a:t>
            </a:r>
            <a:endParaRPr lang="en-US" dirty="0"/>
          </a:p>
        </p:txBody>
      </p:sp>
      <p:sp>
        <p:nvSpPr>
          <p:cNvPr id="8" name="Content Placeholder 1"/>
          <p:cNvSpPr>
            <a:spLocks noGrp="1"/>
          </p:cNvSpPr>
          <p:nvPr>
            <p:ph idx="1"/>
          </p:nvPr>
        </p:nvSpPr>
        <p:spPr>
          <a:xfrm>
            <a:off x="457200" y="1481138"/>
            <a:ext cx="4648200" cy="5376862"/>
          </a:xfrm>
          <a:solidFill>
            <a:schemeClr val="bg1"/>
          </a:solidFill>
        </p:spPr>
        <p:txBody>
          <a:bodyPr/>
          <a:lstStyle/>
          <a:p>
            <a:pPr eaLnBrk="1" hangingPunct="1"/>
            <a:r>
              <a:rPr lang="en-US" sz="1800" b="1" dirty="0" smtClean="0">
                <a:solidFill>
                  <a:srgbClr val="FF0000"/>
                </a:solidFill>
              </a:rPr>
              <a:t>Initial node</a:t>
            </a:r>
            <a:r>
              <a:rPr lang="en-US" sz="1800" dirty="0" smtClean="0"/>
              <a:t>: indicates where the workflow begins</a:t>
            </a:r>
          </a:p>
          <a:p>
            <a:pPr eaLnBrk="1" hangingPunct="1"/>
            <a:r>
              <a:rPr lang="en-US" sz="1800" b="1" dirty="0" smtClean="0">
                <a:solidFill>
                  <a:srgbClr val="FF0000"/>
                </a:solidFill>
              </a:rPr>
              <a:t>Activity</a:t>
            </a:r>
            <a:r>
              <a:rPr lang="en-US" sz="1800" dirty="0" smtClean="0"/>
              <a:t>: indicates a step in the process. Notice anything about the typical naming convention?</a:t>
            </a:r>
          </a:p>
          <a:p>
            <a:pPr eaLnBrk="1" hangingPunct="1"/>
            <a:r>
              <a:rPr lang="en-US" sz="1800" b="1" dirty="0" smtClean="0">
                <a:solidFill>
                  <a:srgbClr val="FF0000"/>
                </a:solidFill>
              </a:rPr>
              <a:t>Control flow</a:t>
            </a:r>
            <a:r>
              <a:rPr lang="en-US" sz="1800" dirty="0" smtClean="0"/>
              <a:t>: an arrow showing the direction of the workflow</a:t>
            </a:r>
          </a:p>
          <a:p>
            <a:pPr eaLnBrk="1" hangingPunct="1"/>
            <a:r>
              <a:rPr lang="en-US" sz="1800" b="1" dirty="0" smtClean="0">
                <a:solidFill>
                  <a:srgbClr val="FF0000"/>
                </a:solidFill>
              </a:rPr>
              <a:t>Decision</a:t>
            </a:r>
            <a:r>
              <a:rPr lang="en-US" sz="1800" dirty="0" smtClean="0"/>
              <a:t>: a diamond symbol, indicating a possibility of different paths</a:t>
            </a:r>
          </a:p>
          <a:p>
            <a:pPr eaLnBrk="1" hangingPunct="1"/>
            <a:r>
              <a:rPr lang="en-US" sz="1800" b="1" dirty="0" smtClean="0">
                <a:solidFill>
                  <a:srgbClr val="FF0000"/>
                </a:solidFill>
              </a:rPr>
              <a:t>Guard condition</a:t>
            </a:r>
            <a:r>
              <a:rPr lang="en-US" sz="1800" dirty="0" smtClean="0"/>
              <a:t>: a condition attached to a control flow. A guard is shown within square brackets</a:t>
            </a:r>
          </a:p>
          <a:p>
            <a:pPr eaLnBrk="1" hangingPunct="1"/>
            <a:r>
              <a:rPr lang="en-US" sz="1800" b="1" dirty="0" smtClean="0">
                <a:solidFill>
                  <a:srgbClr val="FF0000"/>
                </a:solidFill>
              </a:rPr>
              <a:t>Merge</a:t>
            </a:r>
            <a:r>
              <a:rPr lang="en-US" sz="1800" dirty="0" smtClean="0"/>
              <a:t>: model a number of alternative flows that lead to the same activity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70</a:t>
            </a:fld>
            <a:endParaRPr lang="pt-BR"/>
          </a:p>
        </p:txBody>
      </p:sp>
      <p:pic>
        <p:nvPicPr>
          <p:cNvPr id="96260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00600" y="1504950"/>
            <a:ext cx="4191000" cy="4591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Right Arrow 13"/>
          <p:cNvSpPr/>
          <p:nvPr/>
        </p:nvSpPr>
        <p:spPr>
          <a:xfrm rot="10800000">
            <a:off x="7315200" y="1447800"/>
            <a:ext cx="304800" cy="304800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  <p:sp>
        <p:nvSpPr>
          <p:cNvPr id="15" name="Right Arrow 14"/>
          <p:cNvSpPr/>
          <p:nvPr/>
        </p:nvSpPr>
        <p:spPr>
          <a:xfrm rot="10800000">
            <a:off x="8305800" y="2057400"/>
            <a:ext cx="304800" cy="304800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  <p:sp>
        <p:nvSpPr>
          <p:cNvPr id="16" name="Right Arrow 15"/>
          <p:cNvSpPr/>
          <p:nvPr/>
        </p:nvSpPr>
        <p:spPr>
          <a:xfrm rot="10800000">
            <a:off x="7239000" y="2438400"/>
            <a:ext cx="304800" cy="304800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  <p:sp>
        <p:nvSpPr>
          <p:cNvPr id="17" name="Right Arrow 16"/>
          <p:cNvSpPr/>
          <p:nvPr/>
        </p:nvSpPr>
        <p:spPr>
          <a:xfrm rot="16200000">
            <a:off x="6934200" y="3048000"/>
            <a:ext cx="304800" cy="304800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  <p:sp>
        <p:nvSpPr>
          <p:cNvPr id="18" name="Right Arrow 17"/>
          <p:cNvSpPr/>
          <p:nvPr/>
        </p:nvSpPr>
        <p:spPr>
          <a:xfrm rot="16200000">
            <a:off x="7772400" y="2971800"/>
            <a:ext cx="304800" cy="304800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  <p:sp>
        <p:nvSpPr>
          <p:cNvPr id="13" name="Right Arrow 12"/>
          <p:cNvSpPr/>
          <p:nvPr/>
        </p:nvSpPr>
        <p:spPr>
          <a:xfrm rot="5400000">
            <a:off x="6847114" y="4049486"/>
            <a:ext cx="250372" cy="381000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3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18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30563" y="1219200"/>
            <a:ext cx="5684837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Activity Diagrams Elements</a:t>
            </a:r>
            <a:endParaRPr lang="en-US" dirty="0"/>
          </a:p>
        </p:txBody>
      </p:sp>
      <p:sp>
        <p:nvSpPr>
          <p:cNvPr id="8" name="Content Placeholder 1"/>
          <p:cNvSpPr>
            <a:spLocks noGrp="1"/>
          </p:cNvSpPr>
          <p:nvPr>
            <p:ph idx="1"/>
          </p:nvPr>
        </p:nvSpPr>
        <p:spPr>
          <a:xfrm>
            <a:off x="457200" y="1481138"/>
            <a:ext cx="3200400" cy="4525962"/>
          </a:xfrm>
        </p:spPr>
        <p:txBody>
          <a:bodyPr/>
          <a:lstStyle/>
          <a:p>
            <a:pPr eaLnBrk="1" hangingPunct="1"/>
            <a:r>
              <a:rPr lang="en-US" sz="1800" b="1" dirty="0" smtClean="0">
                <a:solidFill>
                  <a:srgbClr val="FF0000"/>
                </a:solidFill>
              </a:rPr>
              <a:t>Fork and Join</a:t>
            </a:r>
            <a:r>
              <a:rPr lang="en-US" sz="1800" dirty="0" smtClean="0"/>
              <a:t>: bars used to document </a:t>
            </a:r>
            <a:r>
              <a:rPr lang="en-US" sz="1800" b="1" dirty="0" smtClean="0">
                <a:solidFill>
                  <a:srgbClr val="FF0000"/>
                </a:solidFill>
              </a:rPr>
              <a:t>parallel activities</a:t>
            </a:r>
            <a:r>
              <a:rPr lang="en-US" sz="1800" dirty="0" smtClean="0"/>
              <a:t>.</a:t>
            </a:r>
          </a:p>
          <a:p>
            <a:pPr eaLnBrk="1" hangingPunct="1"/>
            <a:r>
              <a:rPr lang="en-US" sz="1800" dirty="0" smtClean="0"/>
              <a:t>Is there any difference between join and merge?</a:t>
            </a:r>
          </a:p>
          <a:p>
            <a:pPr eaLnBrk="1" hangingPunct="1"/>
            <a:endParaRPr lang="en-US" sz="1800" dirty="0" smtClean="0"/>
          </a:p>
          <a:p>
            <a:pPr eaLnBrk="1" hangingPunct="1"/>
            <a:endParaRPr lang="en-US" sz="1800" dirty="0" smtClean="0"/>
          </a:p>
          <a:p>
            <a:pPr eaLnBrk="1" hangingPunct="1"/>
            <a:endParaRPr lang="en-US" sz="1800" dirty="0" smtClean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71</a:t>
            </a:fld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Nested Activities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72</a:t>
            </a:fld>
            <a:endParaRPr lang="pt-BR"/>
          </a:p>
        </p:txBody>
      </p:sp>
      <p:grpSp>
        <p:nvGrpSpPr>
          <p:cNvPr id="4" name="Group 3"/>
          <p:cNvGrpSpPr/>
          <p:nvPr/>
        </p:nvGrpSpPr>
        <p:grpSpPr>
          <a:xfrm>
            <a:off x="1212272" y="1219200"/>
            <a:ext cx="7017328" cy="4899794"/>
            <a:chOff x="1828800" y="3376613"/>
            <a:chExt cx="4876800" cy="3405187"/>
          </a:xfrm>
        </p:grpSpPr>
        <p:pic>
          <p:nvPicPr>
            <p:cNvPr id="95233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828800" y="3376613"/>
              <a:ext cx="4876800" cy="34051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7" name="Right Arrow 6"/>
            <p:cNvSpPr/>
            <p:nvPr/>
          </p:nvSpPr>
          <p:spPr>
            <a:xfrm rot="10800000">
              <a:off x="4648200" y="3810000"/>
              <a:ext cx="304800" cy="304800"/>
            </a:xfrm>
            <a:prstGeom prst="rightArrow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pt-BR"/>
            </a:p>
          </p:txBody>
        </p:sp>
        <p:sp>
          <p:nvSpPr>
            <p:cNvPr id="8" name="Right Arrow 7"/>
            <p:cNvSpPr/>
            <p:nvPr/>
          </p:nvSpPr>
          <p:spPr>
            <a:xfrm rot="10800000">
              <a:off x="4572000" y="6172200"/>
              <a:ext cx="304800" cy="304800"/>
            </a:xfrm>
            <a:prstGeom prst="rightArrow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pt-BR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600" dirty="0" smtClean="0"/>
              <a:t>Object-Oriented (OO) Paradigm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151551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Object-Oriented (OO) Paradigm</a:t>
            </a:r>
            <a:endParaRPr lang="en-US" dirty="0"/>
          </a:p>
        </p:txBody>
      </p:sp>
      <p:sp>
        <p:nvSpPr>
          <p:cNvPr id="97281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eaLnBrk="1" hangingPunct="1"/>
            <a:r>
              <a:rPr lang="en-US" sz="2800" dirty="0" smtClean="0"/>
              <a:t>Different types of programming paradigms:</a:t>
            </a:r>
          </a:p>
          <a:p>
            <a:pPr marL="342900" indent="-342900" eaLnBrk="1" hangingPunct="1">
              <a:buFont typeface="Arial"/>
              <a:buChar char="•"/>
            </a:pPr>
            <a:r>
              <a:rPr lang="en-US" sz="2800" dirty="0" smtClean="0"/>
              <a:t>Structured Programming</a:t>
            </a:r>
          </a:p>
          <a:p>
            <a:pPr marL="800100" lvl="1" indent="-342900">
              <a:buFont typeface="Arial"/>
              <a:buChar char="•"/>
            </a:pPr>
            <a:r>
              <a:rPr lang="en-US" sz="2800" dirty="0" smtClean="0"/>
              <a:t>Use of if/else, loops instead of </a:t>
            </a:r>
            <a:r>
              <a:rPr lang="en-US" sz="2800" dirty="0" err="1" smtClean="0"/>
              <a:t>goto</a:t>
            </a:r>
            <a:r>
              <a:rPr lang="en-US" sz="2800" dirty="0" smtClean="0"/>
              <a:t> statements</a:t>
            </a:r>
          </a:p>
          <a:p>
            <a:pPr marL="800100" lvl="1" indent="-342900">
              <a:buFont typeface="Arial"/>
              <a:buChar char="•"/>
            </a:pPr>
            <a:r>
              <a:rPr lang="en-US" sz="2800" dirty="0" smtClean="0"/>
              <a:t>E.g. C</a:t>
            </a:r>
          </a:p>
          <a:p>
            <a:pPr marL="342900" indent="-342900" eaLnBrk="1" hangingPunct="1">
              <a:buFont typeface="Arial"/>
              <a:buChar char="•"/>
            </a:pPr>
            <a:r>
              <a:rPr lang="en-US" sz="2800" dirty="0" smtClean="0"/>
              <a:t>Functional Programming (Declarative programming)</a:t>
            </a:r>
          </a:p>
          <a:p>
            <a:pPr marL="800100" lvl="1" indent="-342900">
              <a:buFont typeface="Arial"/>
              <a:buChar char="•"/>
            </a:pPr>
            <a:r>
              <a:rPr lang="en-US" sz="2800" dirty="0" smtClean="0"/>
              <a:t>Call functions to do something</a:t>
            </a:r>
          </a:p>
          <a:p>
            <a:pPr marL="800100" lvl="1" indent="-342900">
              <a:buFont typeface="Arial"/>
              <a:buChar char="•"/>
            </a:pPr>
            <a:r>
              <a:rPr lang="en-US" sz="2800" dirty="0" smtClean="0"/>
              <a:t>E.g. Haskell, ML, Scheme, SQL</a:t>
            </a:r>
          </a:p>
          <a:p>
            <a:pPr marL="342900" indent="-342900" eaLnBrk="1" hangingPunct="1">
              <a:buFont typeface="Arial"/>
              <a:buChar char="•"/>
            </a:pPr>
            <a:r>
              <a:rPr lang="en-US" sz="2800" dirty="0" smtClean="0"/>
              <a:t>Object-Oriented Programming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 smtClean="0"/>
              <a:t>Think in terms of objects, attributes are features of the object, and methods are operations of the object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 smtClean="0"/>
              <a:t>Java, C++, C#, Objective C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74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9053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Object State</a:t>
            </a:r>
            <a:endParaRPr lang="en-US" dirty="0"/>
          </a:p>
        </p:txBody>
      </p:sp>
      <p:sp>
        <p:nvSpPr>
          <p:cNvPr id="97281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800" smtClean="0"/>
              <a:t>Objects may be considered to be in various state during their lifetimes</a:t>
            </a:r>
          </a:p>
          <a:p>
            <a:pPr eaLnBrk="1" hangingPunct="1"/>
            <a:r>
              <a:rPr lang="en-US" sz="2800" smtClean="0"/>
              <a:t>Example</a:t>
            </a:r>
          </a:p>
          <a:p>
            <a:pPr lvl="1" eaLnBrk="1" hangingPunct="1"/>
            <a:r>
              <a:rPr lang="en-US" sz="2400" smtClean="0"/>
              <a:t>invoices pass through some of the following states “Created”, “Due”, “Paid”, “Past 30 Days”, “Written Off”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75</a:t>
            </a:fld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71800" y="1242602"/>
            <a:ext cx="5486400" cy="49914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Object State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76</a:t>
            </a:fld>
            <a:endParaRPr lang="pt-BR"/>
          </a:p>
        </p:txBody>
      </p:sp>
      <p:sp>
        <p:nvSpPr>
          <p:cNvPr id="7" name="Explosion 1 6"/>
          <p:cNvSpPr/>
          <p:nvPr/>
        </p:nvSpPr>
        <p:spPr>
          <a:xfrm>
            <a:off x="152400" y="4038600"/>
            <a:ext cx="4343400" cy="3048000"/>
          </a:xfrm>
          <a:prstGeom prst="irregularSeal1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Indicating object flows on activity diagrams</a:t>
            </a:r>
            <a:endParaRPr lang="pt-BR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0" y="1827212"/>
            <a:ext cx="9144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858000" y="5638800"/>
            <a:ext cx="9144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Object</a:t>
            </a:r>
            <a:endParaRPr lang="en-US" dirty="0"/>
          </a:p>
        </p:txBody>
      </p:sp>
      <p:sp>
        <p:nvSpPr>
          <p:cNvPr id="105473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800" dirty="0" smtClean="0"/>
              <a:t>Name the object according to the format </a:t>
            </a:r>
            <a:r>
              <a:rPr lang="en-US" sz="2800" b="1" dirty="0" smtClean="0">
                <a:solidFill>
                  <a:srgbClr val="FF0000"/>
                </a:solidFill>
              </a:rPr>
              <a:t>&lt;</a:t>
            </a:r>
            <a:r>
              <a:rPr lang="en-US" sz="2800" b="1" dirty="0" err="1" smtClean="0">
                <a:solidFill>
                  <a:srgbClr val="FF0000"/>
                </a:solidFill>
              </a:rPr>
              <a:t>objectName</a:t>
            </a:r>
            <a:r>
              <a:rPr lang="en-US" sz="2800" b="1" dirty="0" smtClean="0">
                <a:solidFill>
                  <a:srgbClr val="FF0000"/>
                </a:solidFill>
              </a:rPr>
              <a:t>&gt;: &lt;</a:t>
            </a:r>
            <a:r>
              <a:rPr lang="en-US" sz="2800" b="1" dirty="0" err="1" smtClean="0">
                <a:solidFill>
                  <a:srgbClr val="FF0000"/>
                </a:solidFill>
              </a:rPr>
              <a:t>ClassName</a:t>
            </a:r>
            <a:r>
              <a:rPr lang="en-US" sz="2800" b="1" dirty="0" smtClean="0">
                <a:solidFill>
                  <a:srgbClr val="FF0000"/>
                </a:solidFill>
              </a:rPr>
              <a:t>&gt; &lt;[</a:t>
            </a:r>
            <a:r>
              <a:rPr lang="en-US" sz="2800" b="1" dirty="0" err="1" smtClean="0">
                <a:solidFill>
                  <a:srgbClr val="FF0000"/>
                </a:solidFill>
              </a:rPr>
              <a:t>statename</a:t>
            </a:r>
            <a:r>
              <a:rPr lang="en-US" sz="2800" b="1" dirty="0" smtClean="0">
                <a:solidFill>
                  <a:srgbClr val="FF0000"/>
                </a:solidFill>
              </a:rPr>
              <a:t>]&gt;</a:t>
            </a:r>
            <a:r>
              <a:rPr lang="en-US" sz="2800" b="1" dirty="0" smtClean="0"/>
              <a:t> </a:t>
            </a:r>
            <a:r>
              <a:rPr lang="en-US" sz="2800" dirty="0" smtClean="0"/>
              <a:t>- for e.g., </a:t>
            </a:r>
            <a:r>
              <a:rPr lang="en-US" sz="2800" b="1" dirty="0" smtClean="0">
                <a:solidFill>
                  <a:srgbClr val="FF0000"/>
                </a:solidFill>
              </a:rPr>
              <a:t>a: Case [resolved]</a:t>
            </a:r>
          </a:p>
          <a:p>
            <a:pPr eaLnBrk="1" hangingPunct="1"/>
            <a:r>
              <a:rPr lang="en-US" sz="2800" dirty="0" smtClean="0"/>
              <a:t>You may omit </a:t>
            </a:r>
            <a:r>
              <a:rPr lang="en-US" sz="2800" dirty="0" err="1" smtClean="0"/>
              <a:t>objectName</a:t>
            </a:r>
            <a:r>
              <a:rPr lang="en-US" sz="2800" dirty="0" smtClean="0"/>
              <a:t> – for example </a:t>
            </a:r>
            <a:r>
              <a:rPr lang="en-US" sz="2800" b="1" dirty="0" smtClean="0">
                <a:solidFill>
                  <a:srgbClr val="FF0000"/>
                </a:solidFill>
              </a:rPr>
              <a:t>:Case [resolved]</a:t>
            </a:r>
          </a:p>
          <a:p>
            <a:pPr eaLnBrk="1" hangingPunct="1"/>
            <a:r>
              <a:rPr lang="en-US" sz="2800" dirty="0" err="1" smtClean="0"/>
              <a:t>ou</a:t>
            </a:r>
            <a:r>
              <a:rPr lang="en-US" sz="2800" dirty="0" smtClean="0"/>
              <a:t> may omit the </a:t>
            </a:r>
            <a:r>
              <a:rPr lang="en-US" sz="2800" dirty="0" err="1" smtClean="0"/>
              <a:t>statename</a:t>
            </a:r>
            <a:r>
              <a:rPr lang="en-US" sz="2800" dirty="0" smtClean="0"/>
              <a:t> – for example, </a:t>
            </a:r>
            <a:r>
              <a:rPr lang="en-US" sz="2800" b="1" dirty="0" err="1" smtClean="0">
                <a:solidFill>
                  <a:srgbClr val="FF0000"/>
                </a:solidFill>
              </a:rPr>
              <a:t>a:Case</a:t>
            </a:r>
            <a:endParaRPr lang="en-US" sz="2800" b="1" dirty="0" smtClean="0">
              <a:solidFill>
                <a:srgbClr val="FF0000"/>
              </a:solidFill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77</a:t>
            </a:fld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Object</a:t>
            </a:r>
            <a:endParaRPr lang="en-US" dirty="0"/>
          </a:p>
        </p:txBody>
      </p:sp>
      <p:sp>
        <p:nvSpPr>
          <p:cNvPr id="107521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800" dirty="0" smtClean="0"/>
              <a:t>An object may be a source or destination of an object flow, or both</a:t>
            </a:r>
          </a:p>
          <a:p>
            <a:pPr eaLnBrk="1" hangingPunct="1"/>
            <a:r>
              <a:rPr lang="en-US" sz="2800" dirty="0" smtClean="0"/>
              <a:t>May include objects of many classes and different objects of the same class</a:t>
            </a:r>
          </a:p>
          <a:p>
            <a:pPr eaLnBrk="1" hangingPunct="1"/>
            <a:r>
              <a:rPr lang="en-US" sz="2800" dirty="0"/>
              <a:t>S</a:t>
            </a:r>
            <a:r>
              <a:rPr lang="en-US" sz="2800" dirty="0" smtClean="0"/>
              <a:t>ame object may appear more than once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78</a:t>
            </a:fld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61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95400" y="1152525"/>
            <a:ext cx="6553200" cy="540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 smtClean="0"/>
              <a:t>Activity Diagram with Object Flows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79</a:t>
            </a:fld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95D7CCF-0169-4FB2-A3D4-8E42C07AB1ED}" type="slidenum">
              <a:rPr lang="pt-BR" smtClean="0"/>
              <a:pPr>
                <a:defRPr/>
              </a:pPr>
              <a:t>8</a:t>
            </a:fld>
            <a:endParaRPr lang="pt-BR"/>
          </a:p>
        </p:txBody>
      </p:sp>
      <p:pic>
        <p:nvPicPr>
          <p:cNvPr id="7" name="Picture 6" descr="AA053857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3413124"/>
            <a:ext cx="2362200" cy="344487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1371600"/>
            <a:ext cx="9144000" cy="175432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FFFFFF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When to use Adaptive SDLC?</a:t>
            </a:r>
            <a:endParaRPr lang="en-US" sz="5400" b="1" dirty="0">
              <a:solidFill>
                <a:srgbClr val="FFFFFF"/>
              </a:solidFill>
              <a:effectLst>
                <a:glow rad="139700">
                  <a:schemeClr val="accent5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 smtClean="0">
                <a:ea typeface="宋体" charset="-122"/>
              </a:rPr>
              <a:t>IS2102 </a:t>
            </a:r>
            <a:r>
              <a:rPr lang="en-US" dirty="0" smtClean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0336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/>
              <a:t>Activity Diagram with Partition (</a:t>
            </a:r>
            <a:r>
              <a:rPr lang="en-US" dirty="0" err="1" smtClean="0"/>
              <a:t>Swimlanes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80</a:t>
            </a:fld>
            <a:endParaRPr lang="pt-BR"/>
          </a:p>
        </p:txBody>
      </p:sp>
      <p:pic>
        <p:nvPicPr>
          <p:cNvPr id="1026" name="Picture 2" descr="Fi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0600" y="1371600"/>
            <a:ext cx="7467600" cy="51816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12500"/>
          </a:effectLst>
        </p:spPr>
      </p:pic>
      <p:sp>
        <p:nvSpPr>
          <p:cNvPr id="2" name="Rectangle 1"/>
          <p:cNvSpPr/>
          <p:nvPr/>
        </p:nvSpPr>
        <p:spPr>
          <a:xfrm>
            <a:off x="2590800" y="2438400"/>
            <a:ext cx="609600" cy="3048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u="sng" dirty="0" smtClean="0">
                <a:solidFill>
                  <a:schemeClr val="tx1"/>
                </a:solidFill>
              </a:rPr>
              <a:t>:Order</a:t>
            </a:r>
            <a:endParaRPr lang="en-US" sz="900" u="sng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What’s Next?</a:t>
            </a:r>
            <a:endParaRPr lang="pt-BR" dirty="0"/>
          </a:p>
        </p:txBody>
      </p:sp>
      <p:sp>
        <p:nvSpPr>
          <p:cNvPr id="115713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mtClean="0"/>
              <a:t>Events Decomposition</a:t>
            </a:r>
          </a:p>
          <a:p>
            <a:pPr eaLnBrk="1" hangingPunct="1"/>
            <a:r>
              <a:rPr lang="en-US" smtClean="0"/>
              <a:t>System Use Case Diagrams</a:t>
            </a:r>
            <a:endParaRPr lang="pt-BR" smtClean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81</a:t>
            </a:fld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SDLC in Practice</a:t>
            </a:r>
            <a:endParaRPr lang="pt-BR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4379913" y="6408738"/>
            <a:ext cx="3163887" cy="365125"/>
          </a:xfrm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altLang="zh-CN" dirty="0">
                <a:ea typeface="宋体" charset="-122"/>
              </a:rPr>
              <a:t>IS2102 </a:t>
            </a:r>
            <a:r>
              <a:rPr lang="en-US" dirty="0"/>
              <a:t>Requirements Analysis and Design</a:t>
            </a:r>
            <a:endParaRPr lang="pt-BR" altLang="zh-CN" dirty="0">
              <a:ea typeface="宋体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4D6EBE-71B8-4161-9561-347CDCC19434}" type="slidenum">
              <a:rPr lang="pt-BR" smtClean="0"/>
              <a:pPr>
                <a:defRPr/>
              </a:pPr>
              <a:t>9</a:t>
            </a:fld>
            <a:endParaRPr lang="pt-BR"/>
          </a:p>
        </p:txBody>
      </p:sp>
      <p:sp>
        <p:nvSpPr>
          <p:cNvPr id="4" name="Striped Right Arrow 3"/>
          <p:cNvSpPr/>
          <p:nvPr/>
        </p:nvSpPr>
        <p:spPr>
          <a:xfrm>
            <a:off x="0" y="2819400"/>
            <a:ext cx="9144000" cy="2819400"/>
          </a:xfrm>
          <a:prstGeom prst="strip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81609" y="3723382"/>
            <a:ext cx="1986441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Predictive </a:t>
            </a:r>
          </a:p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SDLC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821142" y="3733800"/>
            <a:ext cx="1781658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/>
                </a:solidFill>
              </a:rPr>
              <a:t>Adaptive</a:t>
            </a:r>
          </a:p>
          <a:p>
            <a:pPr algn="ctr"/>
            <a:r>
              <a:rPr lang="en-US" sz="3200" dirty="0" smtClean="0">
                <a:solidFill>
                  <a:srgbClr val="FFFFFF"/>
                </a:solidFill>
              </a:rPr>
              <a:t>SDLC</a:t>
            </a:r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15206" y="5105400"/>
            <a:ext cx="813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1970s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691606" y="5104800"/>
            <a:ext cx="813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368006" y="5105400"/>
            <a:ext cx="813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1990s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957895" y="5104800"/>
            <a:ext cx="1433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21</a:t>
            </a:r>
            <a:r>
              <a:rPr lang="en-US" baseline="30000" dirty="0" smtClean="0"/>
              <a:t>st</a:t>
            </a:r>
            <a:r>
              <a:rPr lang="en-US" dirty="0" smtClean="0"/>
              <a:t> Century</a:t>
            </a:r>
            <a:endParaRPr lang="en-US" dirty="0"/>
          </a:p>
        </p:txBody>
      </p:sp>
      <p:sp>
        <p:nvSpPr>
          <p:cNvPr id="18" name="Line Callout 3 17"/>
          <p:cNvSpPr/>
          <p:nvPr/>
        </p:nvSpPr>
        <p:spPr>
          <a:xfrm>
            <a:off x="1143000" y="1524000"/>
            <a:ext cx="2819400" cy="990600"/>
          </a:xfrm>
          <a:prstGeom prst="borderCallout3">
            <a:avLst>
              <a:gd name="adj1" fmla="val 18750"/>
              <a:gd name="adj2" fmla="val -8333"/>
              <a:gd name="adj3" fmla="val 18750"/>
              <a:gd name="adj4" fmla="val -16667"/>
              <a:gd name="adj5" fmla="val 100000"/>
              <a:gd name="adj6" fmla="val -16667"/>
              <a:gd name="adj7" fmla="val 233406"/>
              <a:gd name="adj8" fmla="val 1077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More traditional</a:t>
            </a:r>
            <a:endParaRPr lang="en-US" sz="2400" dirty="0"/>
          </a:p>
        </p:txBody>
      </p:sp>
      <p:sp>
        <p:nvSpPr>
          <p:cNvPr id="20" name="Line Callout 3 19"/>
          <p:cNvSpPr/>
          <p:nvPr/>
        </p:nvSpPr>
        <p:spPr>
          <a:xfrm>
            <a:off x="5257800" y="762000"/>
            <a:ext cx="2819400" cy="1981200"/>
          </a:xfrm>
          <a:prstGeom prst="borderCallout3">
            <a:avLst>
              <a:gd name="adj1" fmla="val 18750"/>
              <a:gd name="adj2" fmla="val -8333"/>
              <a:gd name="adj3" fmla="val 18750"/>
              <a:gd name="adj4" fmla="val -16667"/>
              <a:gd name="adj5" fmla="val 100000"/>
              <a:gd name="adj6" fmla="val -16667"/>
              <a:gd name="adj7" fmla="val 154729"/>
              <a:gd name="adj8" fmla="val 44214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New approaches evolved (together with object-oriented approaches)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3964415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10" grpId="0"/>
      <p:bldP spid="8" grpId="0"/>
      <p:bldP spid="13" grpId="0"/>
      <p:bldP spid="14" grpId="0"/>
      <p:bldP spid="15" grpId="0"/>
      <p:bldP spid="18" grpId="0" animBg="1"/>
      <p:bldP spid="20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emplate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template.thmx</Template>
  <TotalTime>2868</TotalTime>
  <Words>2252</Words>
  <Application>Microsoft Office PowerPoint</Application>
  <PresentationFormat>On-screen Show (4:3)</PresentationFormat>
  <Paragraphs>546</Paragraphs>
  <Slides>81</Slides>
  <Notes>58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81</vt:i4>
      </vt:variant>
    </vt:vector>
  </HeadingPairs>
  <TitlesOfParts>
    <vt:vector size="82" baseType="lpstr">
      <vt:lpstr>template</vt:lpstr>
      <vt:lpstr>Lecture2 Systems Development Life Cycle (SDLC) &amp; Business Modeling</vt:lpstr>
      <vt:lpstr>Outline</vt:lpstr>
      <vt:lpstr>Systems Development Life Cycle</vt:lpstr>
      <vt:lpstr>Systems Development Life Cycle</vt:lpstr>
      <vt:lpstr>Predictive and Adaptive SDLC</vt:lpstr>
      <vt:lpstr>Predictive and Adaptive SDLC</vt:lpstr>
      <vt:lpstr>PowerPoint Presentation</vt:lpstr>
      <vt:lpstr>PowerPoint Presentation</vt:lpstr>
      <vt:lpstr>SDLC in Practice</vt:lpstr>
      <vt:lpstr>SDLC in practice </vt:lpstr>
      <vt:lpstr>Traditional (predictive) SDLC Phases</vt:lpstr>
      <vt:lpstr>Traditional SDLC</vt:lpstr>
      <vt:lpstr>Project Planning Phase</vt:lpstr>
      <vt:lpstr>Analysis Phase</vt:lpstr>
      <vt:lpstr>Design Phase</vt:lpstr>
      <vt:lpstr>Implementation Phase</vt:lpstr>
      <vt:lpstr>Support Phase</vt:lpstr>
      <vt:lpstr>Adaptive SDLC</vt:lpstr>
      <vt:lpstr>Idea of Adaptive SDLC</vt:lpstr>
      <vt:lpstr>Adaptive SDLC</vt:lpstr>
      <vt:lpstr>PowerPoint Presentation</vt:lpstr>
      <vt:lpstr>Iteration</vt:lpstr>
      <vt:lpstr>Iterative (adaptive) Approach to SDLC</vt:lpstr>
      <vt:lpstr>An Example of Adaptive SDLC</vt:lpstr>
      <vt:lpstr>The Unified Process Life Cycle</vt:lpstr>
      <vt:lpstr>PowerPoint Presentation</vt:lpstr>
      <vt:lpstr>Elaboration</vt:lpstr>
      <vt:lpstr>Construction</vt:lpstr>
      <vt:lpstr>Transition</vt:lpstr>
      <vt:lpstr>UP Phases and Objectives</vt:lpstr>
      <vt:lpstr>SDLC Phases</vt:lpstr>
      <vt:lpstr>Phases</vt:lpstr>
      <vt:lpstr>Initiation</vt:lpstr>
      <vt:lpstr>Recall: Development disciplines</vt:lpstr>
      <vt:lpstr>Business Modeling Discipline</vt:lpstr>
      <vt:lpstr>Business Modeling</vt:lpstr>
      <vt:lpstr>Business Modeling</vt:lpstr>
      <vt:lpstr>Phases</vt:lpstr>
      <vt:lpstr>Discovery</vt:lpstr>
      <vt:lpstr>Construction</vt:lpstr>
      <vt:lpstr>Final Verification and Validation</vt:lpstr>
      <vt:lpstr>Closeout</vt:lpstr>
      <vt:lpstr>Initiation Phase (Intro)</vt:lpstr>
      <vt:lpstr>Phases</vt:lpstr>
      <vt:lpstr>Initiation</vt:lpstr>
      <vt:lpstr>Initiation</vt:lpstr>
      <vt:lpstr>Initiation</vt:lpstr>
      <vt:lpstr>Recall: Models</vt:lpstr>
      <vt:lpstr>2 ways to do modeling</vt:lpstr>
      <vt:lpstr>Behavioral Modeling</vt:lpstr>
      <vt:lpstr>Structural Modeling</vt:lpstr>
      <vt:lpstr>Artifacts of Behavioral (Dynamic) Model</vt:lpstr>
      <vt:lpstr>Artifacts of Behavioral (Dynamic) Model</vt:lpstr>
      <vt:lpstr>Artifacts of Behavioral (static) Model</vt:lpstr>
      <vt:lpstr>Recall: UML</vt:lpstr>
      <vt:lpstr>Diagrams</vt:lpstr>
      <vt:lpstr>Deliverables</vt:lpstr>
      <vt:lpstr>PowerPoint Presentation</vt:lpstr>
      <vt:lpstr>Steps in Initiation Phase</vt:lpstr>
      <vt:lpstr>Steps in Initiation Phase</vt:lpstr>
      <vt:lpstr>Steps in Initiation Phase</vt:lpstr>
      <vt:lpstr>Business Use Cases and Activity Diagrams</vt:lpstr>
      <vt:lpstr>Model Business Use Cases</vt:lpstr>
      <vt:lpstr>Identify Business Use Cases</vt:lpstr>
      <vt:lpstr>Example of a Business Use-Case Diagram</vt:lpstr>
      <vt:lpstr>Simple Ebay Case Study</vt:lpstr>
      <vt:lpstr>PowerPoint Presentation</vt:lpstr>
      <vt:lpstr>PowerPoint Presentation</vt:lpstr>
      <vt:lpstr>Activity Diagrams</vt:lpstr>
      <vt:lpstr>Activity Diagrams Elements</vt:lpstr>
      <vt:lpstr>Activity Diagrams Elements</vt:lpstr>
      <vt:lpstr>Nested Activities </vt:lpstr>
      <vt:lpstr>Object-Oriented (OO) Paradigm</vt:lpstr>
      <vt:lpstr>Object-Oriented (OO) Paradigm</vt:lpstr>
      <vt:lpstr>Object State</vt:lpstr>
      <vt:lpstr>Object State</vt:lpstr>
      <vt:lpstr>Object</vt:lpstr>
      <vt:lpstr>Object</vt:lpstr>
      <vt:lpstr>Activity Diagram with Object Flows</vt:lpstr>
      <vt:lpstr>Activity Diagram with Partition (Swimlanes)</vt:lpstr>
      <vt:lpstr>What’s Next?</vt:lpstr>
    </vt:vector>
  </TitlesOfParts>
  <Company>www.birungueta.blogspot.com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IS2102 Requirements Analysis and Design</dc:title>
  <dc:creator>Lek Hsiang Hui</dc:creator>
  <cp:lastModifiedBy>Windows User</cp:lastModifiedBy>
  <cp:revision>614</cp:revision>
  <cp:lastPrinted>2012-08-22T08:24:10Z</cp:lastPrinted>
  <dcterms:created xsi:type="dcterms:W3CDTF">2011-12-12T08:17:52Z</dcterms:created>
  <dcterms:modified xsi:type="dcterms:W3CDTF">2019-01-07T14:21:47Z</dcterms:modified>
</cp:coreProperties>
</file>